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Raleway"/>
      <p:regular r:id="rId21"/>
      <p:bold r:id="rId22"/>
      <p:italic r:id="rId23"/>
      <p:boldItalic r:id="rId24"/>
    </p:embeddedFont>
    <p:embeddedFont>
      <p:font typeface="Cabin"/>
      <p:regular r:id="rId25"/>
      <p:bold r:id="rId26"/>
      <p:italic r:id="rId27"/>
      <p:boldItalic r:id="rId28"/>
    </p:embeddedFont>
    <p:embeddedFont>
      <p:font typeface="Raleway Black"/>
      <p:bold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Raleway-bold.fntdata"/><Relationship Id="rId21" Type="http://schemas.openxmlformats.org/officeDocument/2006/relationships/font" Target="fonts/Raleway-regular.fntdata"/><Relationship Id="rId24" Type="http://schemas.openxmlformats.org/officeDocument/2006/relationships/font" Target="fonts/Raleway-boldItalic.fntdata"/><Relationship Id="rId23" Type="http://schemas.openxmlformats.org/officeDocument/2006/relationships/font" Target="fonts/Raleway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abin-bold.fntdata"/><Relationship Id="rId25" Type="http://schemas.openxmlformats.org/officeDocument/2006/relationships/font" Target="fonts/Cabin-regular.fntdata"/><Relationship Id="rId28" Type="http://schemas.openxmlformats.org/officeDocument/2006/relationships/font" Target="fonts/Cabin-boldItalic.fntdata"/><Relationship Id="rId27" Type="http://schemas.openxmlformats.org/officeDocument/2006/relationships/font" Target="fonts/Cabin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alewayBlack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RalewayBlack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1" name="Google Shape;87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4" name="Google Shape;94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g1ce5c9ed8b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5" name="Google Shape;1005;g1ce5c9ed8b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" name="Google Shape;1006;g1ce5c9ed8b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g1ce5c9ed8b9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2" name="Google Shape;1012;g1ce5c9ed8b9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" name="Google Shape;1013;g1ce5c9ed8b9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9" name="Google Shape;101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7" name="Google Shape;113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1d2dca4df29_1_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g1d2dca4df29_1_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6" name="Google Shape;81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ctrTitle"/>
          </p:nvPr>
        </p:nvSpPr>
        <p:spPr>
          <a:xfrm>
            <a:off x="4611200" y="3098500"/>
            <a:ext cx="163869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4801850" y="4416700"/>
            <a:ext cx="8494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grpSp>
        <p:nvGrpSpPr>
          <p:cNvPr id="16" name="Google Shape;16;p3"/>
          <p:cNvGrpSpPr/>
          <p:nvPr/>
        </p:nvGrpSpPr>
        <p:grpSpPr>
          <a:xfrm>
            <a:off x="2372570" y="8228148"/>
            <a:ext cx="2352975" cy="2058853"/>
            <a:chOff x="0" y="0"/>
            <a:chExt cx="812800" cy="711200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18" name="Google Shape;18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9;p3"/>
          <p:cNvGrpSpPr/>
          <p:nvPr/>
        </p:nvGrpSpPr>
        <p:grpSpPr>
          <a:xfrm>
            <a:off x="4725545" y="8228148"/>
            <a:ext cx="2352975" cy="2058853"/>
            <a:chOff x="0" y="0"/>
            <a:chExt cx="812800" cy="711200"/>
          </a:xfrm>
        </p:grpSpPr>
        <p:sp>
          <p:nvSpPr>
            <p:cNvPr id="20" name="Google Shape;20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21" name="Google Shape;21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" name="Google Shape;22;p3"/>
          <p:cNvGrpSpPr/>
          <p:nvPr/>
        </p:nvGrpSpPr>
        <p:grpSpPr>
          <a:xfrm>
            <a:off x="3549057" y="6169295"/>
            <a:ext cx="2352975" cy="2058853"/>
            <a:chOff x="0" y="0"/>
            <a:chExt cx="812800" cy="711200"/>
          </a:xfrm>
        </p:grpSpPr>
        <p:sp>
          <p:nvSpPr>
            <p:cNvPr id="23" name="Google Shape;23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24" name="Google Shape;24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" name="Google Shape;25;p3"/>
          <p:cNvGrpSpPr/>
          <p:nvPr/>
        </p:nvGrpSpPr>
        <p:grpSpPr>
          <a:xfrm>
            <a:off x="2372570" y="4110443"/>
            <a:ext cx="2352975" cy="2058853"/>
            <a:chOff x="0" y="0"/>
            <a:chExt cx="812800" cy="711200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27" name="Google Shape;27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>
            <a:off x="1196083" y="2051590"/>
            <a:ext cx="2352975" cy="2058853"/>
            <a:chOff x="0" y="0"/>
            <a:chExt cx="812800" cy="711200"/>
          </a:xfrm>
        </p:grpSpPr>
        <p:sp>
          <p:nvSpPr>
            <p:cNvPr id="29" name="Google Shape;29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30" name="Google Shape;30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19596" y="-7262"/>
            <a:ext cx="2352975" cy="2058853"/>
            <a:chOff x="0" y="0"/>
            <a:chExt cx="812800" cy="711200"/>
          </a:xfrm>
        </p:grpSpPr>
        <p:sp>
          <p:nvSpPr>
            <p:cNvPr id="32" name="Google Shape;32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33" name="Google Shape;33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oogle Shape;34;p3"/>
          <p:cNvGrpSpPr/>
          <p:nvPr/>
        </p:nvGrpSpPr>
        <p:grpSpPr>
          <a:xfrm rot="10800000">
            <a:off x="3408446" y="3421529"/>
            <a:ext cx="1093622" cy="956920"/>
            <a:chOff x="0" y="0"/>
            <a:chExt cx="812800" cy="711200"/>
          </a:xfrm>
        </p:grpSpPr>
        <p:sp>
          <p:nvSpPr>
            <p:cNvPr id="35" name="Google Shape;35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36" name="Google Shape;36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37;p3"/>
          <p:cNvGrpSpPr/>
          <p:nvPr/>
        </p:nvGrpSpPr>
        <p:grpSpPr>
          <a:xfrm>
            <a:off x="19596" y="8228148"/>
            <a:ext cx="2352975" cy="2058853"/>
            <a:chOff x="0" y="0"/>
            <a:chExt cx="812800" cy="711200"/>
          </a:xfrm>
        </p:grpSpPr>
        <p:sp>
          <p:nvSpPr>
            <p:cNvPr id="38" name="Google Shape;38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39" name="Google Shape;39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oogle Shape;40;p3"/>
          <p:cNvGrpSpPr/>
          <p:nvPr/>
        </p:nvGrpSpPr>
        <p:grpSpPr>
          <a:xfrm rot="10800000">
            <a:off x="16268628" y="670284"/>
            <a:ext cx="1093622" cy="956920"/>
            <a:chOff x="0" y="0"/>
            <a:chExt cx="812800" cy="711200"/>
          </a:xfrm>
        </p:grpSpPr>
        <p:sp>
          <p:nvSpPr>
            <p:cNvPr id="41" name="Google Shape;41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42" name="Google Shape;42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5638958" y="8228148"/>
            <a:ext cx="2352975" cy="2058853"/>
            <a:chOff x="0" y="0"/>
            <a:chExt cx="812800" cy="711200"/>
          </a:xfrm>
        </p:grpSpPr>
        <p:sp>
          <p:nvSpPr>
            <p:cNvPr id="44" name="Google Shape;44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45" name="Google Shape;45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" name="Google Shape;46;p3"/>
          <p:cNvGrpSpPr/>
          <p:nvPr/>
        </p:nvGrpSpPr>
        <p:grpSpPr>
          <a:xfrm rot="10800000">
            <a:off x="1196082" y="8228147"/>
            <a:ext cx="2352975" cy="2058853"/>
            <a:chOff x="0" y="0"/>
            <a:chExt cx="812800" cy="711200"/>
          </a:xfrm>
        </p:grpSpPr>
        <p:sp>
          <p:nvSpPr>
            <p:cNvPr id="47" name="Google Shape;47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48" name="Google Shape;48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" name="Google Shape;49;p3"/>
          <p:cNvGrpSpPr/>
          <p:nvPr/>
        </p:nvGrpSpPr>
        <p:grpSpPr>
          <a:xfrm rot="10800000">
            <a:off x="15394482" y="8438304"/>
            <a:ext cx="1093622" cy="956920"/>
            <a:chOff x="0" y="0"/>
            <a:chExt cx="812800" cy="711200"/>
          </a:xfrm>
        </p:grpSpPr>
        <p:sp>
          <p:nvSpPr>
            <p:cNvPr id="50" name="Google Shape;50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51" name="Google Shape;51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" name="Google Shape;52;p3"/>
          <p:cNvGrpSpPr/>
          <p:nvPr/>
        </p:nvGrpSpPr>
        <p:grpSpPr>
          <a:xfrm>
            <a:off x="15941299" y="1208899"/>
            <a:ext cx="956097" cy="836585"/>
            <a:chOff x="0" y="0"/>
            <a:chExt cx="812800" cy="711200"/>
          </a:xfrm>
        </p:grpSpPr>
        <p:sp>
          <p:nvSpPr>
            <p:cNvPr id="53" name="Google Shape;53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54" name="Google Shape;54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3"/>
          <p:cNvGrpSpPr/>
          <p:nvPr/>
        </p:nvGrpSpPr>
        <p:grpSpPr>
          <a:xfrm>
            <a:off x="19596" y="4110443"/>
            <a:ext cx="2352975" cy="2058853"/>
            <a:chOff x="0" y="0"/>
            <a:chExt cx="812800" cy="711200"/>
          </a:xfrm>
        </p:grpSpPr>
        <p:sp>
          <p:nvSpPr>
            <p:cNvPr id="56" name="Google Shape;56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57" name="Google Shape;57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" name="Google Shape;58;p3"/>
          <p:cNvGrpSpPr/>
          <p:nvPr/>
        </p:nvGrpSpPr>
        <p:grpSpPr>
          <a:xfrm rot="10800000">
            <a:off x="19595" y="6169294"/>
            <a:ext cx="2352975" cy="2058853"/>
            <a:chOff x="0" y="0"/>
            <a:chExt cx="812800" cy="711200"/>
          </a:xfrm>
        </p:grpSpPr>
        <p:sp>
          <p:nvSpPr>
            <p:cNvPr id="59" name="Google Shape;59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60" name="Google Shape;60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" name="Google Shape;61;p3"/>
          <p:cNvGrpSpPr/>
          <p:nvPr/>
        </p:nvGrpSpPr>
        <p:grpSpPr>
          <a:xfrm>
            <a:off x="-1156891" y="2051590"/>
            <a:ext cx="2352975" cy="2058853"/>
            <a:chOff x="0" y="0"/>
            <a:chExt cx="812800" cy="711200"/>
          </a:xfrm>
        </p:grpSpPr>
        <p:sp>
          <p:nvSpPr>
            <p:cNvPr id="62" name="Google Shape;62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63" name="Google Shape;63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" name="Google Shape;64;p3"/>
          <p:cNvGrpSpPr/>
          <p:nvPr/>
        </p:nvGrpSpPr>
        <p:grpSpPr>
          <a:xfrm rot="10800000">
            <a:off x="-1147367" y="8228147"/>
            <a:ext cx="2352975" cy="2058853"/>
            <a:chOff x="0" y="0"/>
            <a:chExt cx="812800" cy="711200"/>
          </a:xfrm>
        </p:grpSpPr>
        <p:sp>
          <p:nvSpPr>
            <p:cNvPr id="65" name="Google Shape;65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66" name="Google Shape;66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 txBox="1"/>
          <p:nvPr>
            <p:ph idx="1" type="body"/>
          </p:nvPr>
        </p:nvSpPr>
        <p:spPr>
          <a:xfrm>
            <a:off x="1988725" y="33088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–"/>
              <a:defRPr>
                <a:solidFill>
                  <a:schemeClr val="accent4"/>
                </a:solidFill>
              </a:defRPr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–"/>
              <a:defRPr>
                <a:solidFill>
                  <a:schemeClr val="accent4"/>
                </a:solidFill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»"/>
              <a:defRPr>
                <a:solidFill>
                  <a:schemeClr val="accent4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69" name="Google Shape;69;p4"/>
          <p:cNvSpPr txBox="1"/>
          <p:nvPr>
            <p:ph type="ctrTitle"/>
          </p:nvPr>
        </p:nvSpPr>
        <p:spPr>
          <a:xfrm>
            <a:off x="-65125" y="880600"/>
            <a:ext cx="156375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0" name="Google Shape;70;p4"/>
          <p:cNvSpPr txBox="1"/>
          <p:nvPr>
            <p:ph idx="2" type="subTitle"/>
          </p:nvPr>
        </p:nvSpPr>
        <p:spPr>
          <a:xfrm>
            <a:off x="-228600" y="2172225"/>
            <a:ext cx="8494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>
                <a:solidFill>
                  <a:schemeClr val="accent4"/>
                </a:solidFill>
              </a:defRPr>
            </a:lvl1pPr>
            <a:lvl2pPr lvl="1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lt2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"/>
          <p:cNvSpPr txBox="1"/>
          <p:nvPr>
            <p:ph idx="1" type="body"/>
          </p:nvPr>
        </p:nvSpPr>
        <p:spPr>
          <a:xfrm>
            <a:off x="1403713" y="65643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3" name="Google Shape;73;p5"/>
          <p:cNvSpPr txBox="1"/>
          <p:nvPr>
            <p:ph type="ctrTitle"/>
          </p:nvPr>
        </p:nvSpPr>
        <p:spPr>
          <a:xfrm>
            <a:off x="-419250" y="854025"/>
            <a:ext cx="163869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chemeClr val="accent5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"/>
          <p:cNvSpPr txBox="1"/>
          <p:nvPr>
            <p:ph idx="1" type="body"/>
          </p:nvPr>
        </p:nvSpPr>
        <p:spPr>
          <a:xfrm>
            <a:off x="2041850" y="3149425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>
                <a:solidFill>
                  <a:schemeClr val="lt1"/>
                </a:solidFill>
              </a:defRPr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>
                <a:solidFill>
                  <a:schemeClr val="lt1"/>
                </a:solidFill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6" name="Google Shape;76;p6"/>
          <p:cNvSpPr txBox="1"/>
          <p:nvPr>
            <p:ph idx="2" type="body"/>
          </p:nvPr>
        </p:nvSpPr>
        <p:spPr>
          <a:xfrm>
            <a:off x="6710900" y="3149425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>
                <a:solidFill>
                  <a:schemeClr val="lt1"/>
                </a:solidFill>
              </a:defRPr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>
                <a:solidFill>
                  <a:schemeClr val="lt1"/>
                </a:solidFill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7" name="Google Shape;77;p6"/>
          <p:cNvSpPr txBox="1"/>
          <p:nvPr>
            <p:ph type="ctrTitle"/>
          </p:nvPr>
        </p:nvSpPr>
        <p:spPr>
          <a:xfrm>
            <a:off x="-65125" y="880600"/>
            <a:ext cx="156375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grpSp>
        <p:nvGrpSpPr>
          <p:cNvPr id="78" name="Google Shape;78;p6"/>
          <p:cNvGrpSpPr/>
          <p:nvPr/>
        </p:nvGrpSpPr>
        <p:grpSpPr>
          <a:xfrm>
            <a:off x="-601126" y="8275365"/>
            <a:ext cx="19546687" cy="2011650"/>
            <a:chOff x="0" y="0"/>
            <a:chExt cx="26062249" cy="2682200"/>
          </a:xfrm>
        </p:grpSpPr>
        <p:grpSp>
          <p:nvGrpSpPr>
            <p:cNvPr id="79" name="Google Shape;79;p6"/>
            <p:cNvGrpSpPr/>
            <p:nvPr/>
          </p:nvGrpSpPr>
          <p:grpSpPr>
            <a:xfrm>
              <a:off x="2290846" y="1341090"/>
              <a:ext cx="1532697" cy="1341110"/>
              <a:chOff x="0" y="0"/>
              <a:chExt cx="812800" cy="711200"/>
            </a:xfrm>
          </p:grpSpPr>
          <p:sp>
            <p:nvSpPr>
              <p:cNvPr id="80" name="Google Shape;80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81" name="Google Shape;81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" name="Google Shape;82;p6"/>
            <p:cNvGrpSpPr/>
            <p:nvPr/>
          </p:nvGrpSpPr>
          <p:grpSpPr>
            <a:xfrm>
              <a:off x="3824135" y="1341090"/>
              <a:ext cx="1532697" cy="1341110"/>
              <a:chOff x="0" y="0"/>
              <a:chExt cx="812800" cy="711200"/>
            </a:xfrm>
          </p:grpSpPr>
          <p:sp>
            <p:nvSpPr>
              <p:cNvPr id="83" name="Google Shape;83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84" name="Google Shape;84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" name="Google Shape;85;p6"/>
            <p:cNvGrpSpPr/>
            <p:nvPr/>
          </p:nvGrpSpPr>
          <p:grpSpPr>
            <a:xfrm>
              <a:off x="757556" y="1341090"/>
              <a:ext cx="1532697" cy="1341110"/>
              <a:chOff x="0" y="0"/>
              <a:chExt cx="812800" cy="711200"/>
            </a:xfrm>
          </p:grpSpPr>
          <p:sp>
            <p:nvSpPr>
              <p:cNvPr id="86" name="Google Shape;86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87" name="Google Shape;87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" name="Google Shape;88;p6"/>
            <p:cNvGrpSpPr/>
            <p:nvPr/>
          </p:nvGrpSpPr>
          <p:grpSpPr>
            <a:xfrm>
              <a:off x="8423387" y="1341090"/>
              <a:ext cx="1532697" cy="1341110"/>
              <a:chOff x="0" y="0"/>
              <a:chExt cx="812800" cy="711200"/>
            </a:xfrm>
          </p:grpSpPr>
          <p:sp>
            <p:nvSpPr>
              <p:cNvPr id="89" name="Google Shape;89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0" name="Google Shape;90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" name="Google Shape;91;p6"/>
            <p:cNvGrpSpPr/>
            <p:nvPr/>
          </p:nvGrpSpPr>
          <p:grpSpPr>
            <a:xfrm>
              <a:off x="9956677" y="1341090"/>
              <a:ext cx="1532697" cy="1341110"/>
              <a:chOff x="0" y="0"/>
              <a:chExt cx="812800" cy="711200"/>
            </a:xfrm>
          </p:grpSpPr>
          <p:sp>
            <p:nvSpPr>
              <p:cNvPr id="92" name="Google Shape;92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93" name="Google Shape;93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" name="Google Shape;94;p6"/>
            <p:cNvGrpSpPr/>
            <p:nvPr/>
          </p:nvGrpSpPr>
          <p:grpSpPr>
            <a:xfrm>
              <a:off x="6890098" y="1341090"/>
              <a:ext cx="1532697" cy="1341110"/>
              <a:chOff x="0" y="0"/>
              <a:chExt cx="812800" cy="711200"/>
            </a:xfrm>
          </p:grpSpPr>
          <p:sp>
            <p:nvSpPr>
              <p:cNvPr id="95" name="Google Shape;95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96" name="Google Shape;96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" name="Google Shape;97;p6"/>
            <p:cNvGrpSpPr/>
            <p:nvPr/>
          </p:nvGrpSpPr>
          <p:grpSpPr>
            <a:xfrm>
              <a:off x="5356809" y="1341090"/>
              <a:ext cx="1532697" cy="1341110"/>
              <a:chOff x="0" y="0"/>
              <a:chExt cx="812800" cy="711200"/>
            </a:xfrm>
          </p:grpSpPr>
          <p:sp>
            <p:nvSpPr>
              <p:cNvPr id="98" name="Google Shape;98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9" name="Google Shape;99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" name="Google Shape;100;p6"/>
            <p:cNvGrpSpPr/>
            <p:nvPr/>
          </p:nvGrpSpPr>
          <p:grpSpPr>
            <a:xfrm>
              <a:off x="11489351" y="1341090"/>
              <a:ext cx="1532697" cy="1341110"/>
              <a:chOff x="0" y="0"/>
              <a:chExt cx="812800" cy="711200"/>
            </a:xfrm>
          </p:grpSpPr>
          <p:sp>
            <p:nvSpPr>
              <p:cNvPr id="101" name="Google Shape;101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02" name="Google Shape;102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" name="Google Shape;103;p6"/>
            <p:cNvGrpSpPr/>
            <p:nvPr/>
          </p:nvGrpSpPr>
          <p:grpSpPr>
            <a:xfrm>
              <a:off x="3066579" y="0"/>
              <a:ext cx="1532697" cy="1341110"/>
              <a:chOff x="0" y="0"/>
              <a:chExt cx="812800" cy="711200"/>
            </a:xfrm>
          </p:grpSpPr>
          <p:sp>
            <p:nvSpPr>
              <p:cNvPr id="104" name="Google Shape;104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05" name="Google Shape;105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" name="Google Shape;106;p6"/>
            <p:cNvGrpSpPr/>
            <p:nvPr/>
          </p:nvGrpSpPr>
          <p:grpSpPr>
            <a:xfrm>
              <a:off x="4599868" y="0"/>
              <a:ext cx="1532697" cy="1341110"/>
              <a:chOff x="0" y="0"/>
              <a:chExt cx="812800" cy="711200"/>
            </a:xfrm>
          </p:grpSpPr>
          <p:sp>
            <p:nvSpPr>
              <p:cNvPr id="107" name="Google Shape;107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08" name="Google Shape;108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" name="Google Shape;109;p6"/>
            <p:cNvGrpSpPr/>
            <p:nvPr/>
          </p:nvGrpSpPr>
          <p:grpSpPr>
            <a:xfrm>
              <a:off x="1533289" y="0"/>
              <a:ext cx="1532697" cy="1341110"/>
              <a:chOff x="0" y="0"/>
              <a:chExt cx="812800" cy="711200"/>
            </a:xfrm>
          </p:grpSpPr>
          <p:sp>
            <p:nvSpPr>
              <p:cNvPr id="110" name="Google Shape;110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1" name="Google Shape;111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" name="Google Shape;112;p6"/>
            <p:cNvGrpSpPr/>
            <p:nvPr/>
          </p:nvGrpSpPr>
          <p:grpSpPr>
            <a:xfrm>
              <a:off x="0" y="0"/>
              <a:ext cx="1532697" cy="1341110"/>
              <a:chOff x="0" y="0"/>
              <a:chExt cx="812800" cy="711200"/>
            </a:xfrm>
          </p:grpSpPr>
          <p:sp>
            <p:nvSpPr>
              <p:cNvPr id="113" name="Google Shape;113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14" name="Google Shape;114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" name="Google Shape;115;p6"/>
            <p:cNvGrpSpPr/>
            <p:nvPr/>
          </p:nvGrpSpPr>
          <p:grpSpPr>
            <a:xfrm>
              <a:off x="9199120" y="0"/>
              <a:ext cx="1532697" cy="1341110"/>
              <a:chOff x="0" y="0"/>
              <a:chExt cx="812800" cy="711200"/>
            </a:xfrm>
          </p:grpSpPr>
          <p:sp>
            <p:nvSpPr>
              <p:cNvPr id="116" name="Google Shape;116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17" name="Google Shape;117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" name="Google Shape;118;p6"/>
            <p:cNvGrpSpPr/>
            <p:nvPr/>
          </p:nvGrpSpPr>
          <p:grpSpPr>
            <a:xfrm>
              <a:off x="10732410" y="0"/>
              <a:ext cx="1532697" cy="1341110"/>
              <a:chOff x="0" y="0"/>
              <a:chExt cx="812800" cy="711200"/>
            </a:xfrm>
          </p:grpSpPr>
          <p:sp>
            <p:nvSpPr>
              <p:cNvPr id="119" name="Google Shape;119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20" name="Google Shape;120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" name="Google Shape;121;p6"/>
            <p:cNvGrpSpPr/>
            <p:nvPr/>
          </p:nvGrpSpPr>
          <p:grpSpPr>
            <a:xfrm>
              <a:off x="7665831" y="0"/>
              <a:ext cx="1532697" cy="1341110"/>
              <a:chOff x="0" y="0"/>
              <a:chExt cx="812800" cy="711200"/>
            </a:xfrm>
          </p:grpSpPr>
          <p:sp>
            <p:nvSpPr>
              <p:cNvPr id="122" name="Google Shape;122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23" name="Google Shape;123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" name="Google Shape;124;p6"/>
            <p:cNvGrpSpPr/>
            <p:nvPr/>
          </p:nvGrpSpPr>
          <p:grpSpPr>
            <a:xfrm>
              <a:off x="6132542" y="0"/>
              <a:ext cx="1532697" cy="1341110"/>
              <a:chOff x="0" y="0"/>
              <a:chExt cx="812800" cy="711200"/>
            </a:xfrm>
          </p:grpSpPr>
          <p:sp>
            <p:nvSpPr>
              <p:cNvPr id="125" name="Google Shape;125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26" name="Google Shape;126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" name="Google Shape;127;p6"/>
            <p:cNvGrpSpPr/>
            <p:nvPr/>
          </p:nvGrpSpPr>
          <p:grpSpPr>
            <a:xfrm>
              <a:off x="12265084" y="0"/>
              <a:ext cx="1532697" cy="1341110"/>
              <a:chOff x="0" y="0"/>
              <a:chExt cx="812800" cy="711200"/>
            </a:xfrm>
          </p:grpSpPr>
          <p:sp>
            <p:nvSpPr>
              <p:cNvPr id="128" name="Google Shape;128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29" name="Google Shape;129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" name="Google Shape;130;p6"/>
            <p:cNvGrpSpPr/>
            <p:nvPr/>
          </p:nvGrpSpPr>
          <p:grpSpPr>
            <a:xfrm>
              <a:off x="14555314" y="1341090"/>
              <a:ext cx="1532697" cy="1341110"/>
              <a:chOff x="0" y="0"/>
              <a:chExt cx="812800" cy="711200"/>
            </a:xfrm>
          </p:grpSpPr>
          <p:sp>
            <p:nvSpPr>
              <p:cNvPr id="131" name="Google Shape;131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2" name="Google Shape;132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" name="Google Shape;133;p6"/>
            <p:cNvGrpSpPr/>
            <p:nvPr/>
          </p:nvGrpSpPr>
          <p:grpSpPr>
            <a:xfrm>
              <a:off x="16088603" y="1341090"/>
              <a:ext cx="1532697" cy="1341110"/>
              <a:chOff x="0" y="0"/>
              <a:chExt cx="812800" cy="711200"/>
            </a:xfrm>
          </p:grpSpPr>
          <p:sp>
            <p:nvSpPr>
              <p:cNvPr id="134" name="Google Shape;134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35" name="Google Shape;135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" name="Google Shape;136;p6"/>
            <p:cNvGrpSpPr/>
            <p:nvPr/>
          </p:nvGrpSpPr>
          <p:grpSpPr>
            <a:xfrm>
              <a:off x="20687856" y="1341090"/>
              <a:ext cx="1532697" cy="1341110"/>
              <a:chOff x="0" y="0"/>
              <a:chExt cx="812800" cy="711200"/>
            </a:xfrm>
          </p:grpSpPr>
          <p:sp>
            <p:nvSpPr>
              <p:cNvPr id="137" name="Google Shape;137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8" name="Google Shape;138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" name="Google Shape;139;p6"/>
            <p:cNvGrpSpPr/>
            <p:nvPr/>
          </p:nvGrpSpPr>
          <p:grpSpPr>
            <a:xfrm>
              <a:off x="22221145" y="1341090"/>
              <a:ext cx="1532697" cy="1341110"/>
              <a:chOff x="0" y="0"/>
              <a:chExt cx="812800" cy="711200"/>
            </a:xfrm>
          </p:grpSpPr>
          <p:sp>
            <p:nvSpPr>
              <p:cNvPr id="140" name="Google Shape;140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41" name="Google Shape;141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" name="Google Shape;142;p6"/>
            <p:cNvGrpSpPr/>
            <p:nvPr/>
          </p:nvGrpSpPr>
          <p:grpSpPr>
            <a:xfrm>
              <a:off x="19154567" y="1341090"/>
              <a:ext cx="1532697" cy="1341110"/>
              <a:chOff x="0" y="0"/>
              <a:chExt cx="812800" cy="711200"/>
            </a:xfrm>
          </p:grpSpPr>
          <p:sp>
            <p:nvSpPr>
              <p:cNvPr id="143" name="Google Shape;143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44" name="Google Shape;144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" name="Google Shape;145;p6"/>
            <p:cNvGrpSpPr/>
            <p:nvPr/>
          </p:nvGrpSpPr>
          <p:grpSpPr>
            <a:xfrm>
              <a:off x="17621277" y="1341090"/>
              <a:ext cx="1532697" cy="1341110"/>
              <a:chOff x="0" y="0"/>
              <a:chExt cx="812800" cy="711200"/>
            </a:xfrm>
          </p:grpSpPr>
          <p:sp>
            <p:nvSpPr>
              <p:cNvPr id="146" name="Google Shape;146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47" name="Google Shape;147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" name="Google Shape;148;p6"/>
            <p:cNvGrpSpPr/>
            <p:nvPr/>
          </p:nvGrpSpPr>
          <p:grpSpPr>
            <a:xfrm>
              <a:off x="23753819" y="1341090"/>
              <a:ext cx="1532697" cy="1341110"/>
              <a:chOff x="0" y="0"/>
              <a:chExt cx="812800" cy="711200"/>
            </a:xfrm>
          </p:grpSpPr>
          <p:sp>
            <p:nvSpPr>
              <p:cNvPr id="149" name="Google Shape;149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50" name="Google Shape;150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151;p6"/>
            <p:cNvGrpSpPr/>
            <p:nvPr/>
          </p:nvGrpSpPr>
          <p:grpSpPr>
            <a:xfrm>
              <a:off x="15331047" y="0"/>
              <a:ext cx="1532697" cy="1341110"/>
              <a:chOff x="0" y="0"/>
              <a:chExt cx="812800" cy="711200"/>
            </a:xfrm>
          </p:grpSpPr>
          <p:sp>
            <p:nvSpPr>
              <p:cNvPr id="152" name="Google Shape;152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53" name="Google Shape;153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4" name="Google Shape;154;p6"/>
            <p:cNvGrpSpPr/>
            <p:nvPr/>
          </p:nvGrpSpPr>
          <p:grpSpPr>
            <a:xfrm>
              <a:off x="16864336" y="0"/>
              <a:ext cx="1532697" cy="1341110"/>
              <a:chOff x="0" y="0"/>
              <a:chExt cx="812800" cy="711200"/>
            </a:xfrm>
          </p:grpSpPr>
          <p:sp>
            <p:nvSpPr>
              <p:cNvPr id="155" name="Google Shape;155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56" name="Google Shape;156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" name="Google Shape;157;p6"/>
            <p:cNvGrpSpPr/>
            <p:nvPr/>
          </p:nvGrpSpPr>
          <p:grpSpPr>
            <a:xfrm>
              <a:off x="13797758" y="0"/>
              <a:ext cx="1532697" cy="1341110"/>
              <a:chOff x="0" y="0"/>
              <a:chExt cx="812800" cy="711200"/>
            </a:xfrm>
          </p:grpSpPr>
          <p:sp>
            <p:nvSpPr>
              <p:cNvPr id="158" name="Google Shape;158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59" name="Google Shape;159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0" name="Google Shape;160;p6"/>
            <p:cNvGrpSpPr/>
            <p:nvPr/>
          </p:nvGrpSpPr>
          <p:grpSpPr>
            <a:xfrm>
              <a:off x="21463589" y="0"/>
              <a:ext cx="1532697" cy="1341110"/>
              <a:chOff x="0" y="0"/>
              <a:chExt cx="812800" cy="711200"/>
            </a:xfrm>
          </p:grpSpPr>
          <p:sp>
            <p:nvSpPr>
              <p:cNvPr id="161" name="Google Shape;161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62" name="Google Shape;162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3" name="Google Shape;163;p6"/>
            <p:cNvGrpSpPr/>
            <p:nvPr/>
          </p:nvGrpSpPr>
          <p:grpSpPr>
            <a:xfrm>
              <a:off x="22996878" y="0"/>
              <a:ext cx="1532697" cy="1341110"/>
              <a:chOff x="0" y="0"/>
              <a:chExt cx="812800" cy="711200"/>
            </a:xfrm>
          </p:grpSpPr>
          <p:sp>
            <p:nvSpPr>
              <p:cNvPr id="164" name="Google Shape;164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65" name="Google Shape;165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6" name="Google Shape;166;p6"/>
            <p:cNvGrpSpPr/>
            <p:nvPr/>
          </p:nvGrpSpPr>
          <p:grpSpPr>
            <a:xfrm>
              <a:off x="19930300" y="0"/>
              <a:ext cx="1532697" cy="1341110"/>
              <a:chOff x="0" y="0"/>
              <a:chExt cx="812800" cy="711200"/>
            </a:xfrm>
          </p:grpSpPr>
          <p:sp>
            <p:nvSpPr>
              <p:cNvPr id="167" name="Google Shape;167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68" name="Google Shape;168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9" name="Google Shape;169;p6"/>
            <p:cNvGrpSpPr/>
            <p:nvPr/>
          </p:nvGrpSpPr>
          <p:grpSpPr>
            <a:xfrm>
              <a:off x="18397010" y="0"/>
              <a:ext cx="1532697" cy="1341110"/>
              <a:chOff x="0" y="0"/>
              <a:chExt cx="812800" cy="711200"/>
            </a:xfrm>
          </p:grpSpPr>
          <p:sp>
            <p:nvSpPr>
              <p:cNvPr id="170" name="Google Shape;170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71" name="Google Shape;171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2" name="Google Shape;172;p6"/>
            <p:cNvGrpSpPr/>
            <p:nvPr/>
          </p:nvGrpSpPr>
          <p:grpSpPr>
            <a:xfrm>
              <a:off x="24529552" y="0"/>
              <a:ext cx="1532697" cy="1341110"/>
              <a:chOff x="0" y="0"/>
              <a:chExt cx="812800" cy="711200"/>
            </a:xfrm>
          </p:grpSpPr>
          <p:sp>
            <p:nvSpPr>
              <p:cNvPr id="173" name="Google Shape;173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74" name="Google Shape;174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5" name="Google Shape;175;p6"/>
            <p:cNvGrpSpPr/>
            <p:nvPr/>
          </p:nvGrpSpPr>
          <p:grpSpPr>
            <a:xfrm>
              <a:off x="13031421" y="1341090"/>
              <a:ext cx="1532697" cy="1341110"/>
              <a:chOff x="0" y="0"/>
              <a:chExt cx="812800" cy="711200"/>
            </a:xfrm>
          </p:grpSpPr>
          <p:sp>
            <p:nvSpPr>
              <p:cNvPr id="176" name="Google Shape;176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77" name="Google Shape;177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"/>
          <p:cNvSpPr txBox="1"/>
          <p:nvPr>
            <p:ph type="ctrTitle"/>
          </p:nvPr>
        </p:nvSpPr>
        <p:spPr>
          <a:xfrm>
            <a:off x="886450" y="3617025"/>
            <a:ext cx="163869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"/>
          <p:cNvSpPr txBox="1"/>
          <p:nvPr>
            <p:ph idx="1" type="body"/>
          </p:nvPr>
        </p:nvSpPr>
        <p:spPr>
          <a:xfrm>
            <a:off x="1963625" y="37944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82" name="Google Shape;182;p8"/>
          <p:cNvSpPr txBox="1"/>
          <p:nvPr>
            <p:ph type="ctrTitle"/>
          </p:nvPr>
        </p:nvSpPr>
        <p:spPr>
          <a:xfrm>
            <a:off x="-419250" y="854025"/>
            <a:ext cx="163869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8"/>
          <p:cNvSpPr txBox="1"/>
          <p:nvPr>
            <p:ph idx="2" type="body"/>
          </p:nvPr>
        </p:nvSpPr>
        <p:spPr>
          <a:xfrm>
            <a:off x="8581300" y="374390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"/>
          <p:cNvSpPr/>
          <p:nvPr>
            <p:ph idx="2" type="pic"/>
          </p:nvPr>
        </p:nvSpPr>
        <p:spPr>
          <a:xfrm>
            <a:off x="11149738" y="29056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86" name="Google Shape;186;p9"/>
          <p:cNvSpPr txBox="1"/>
          <p:nvPr>
            <p:ph idx="1" type="body"/>
          </p:nvPr>
        </p:nvSpPr>
        <p:spPr>
          <a:xfrm>
            <a:off x="1403713" y="65643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1pPr>
            <a:lvl2pPr indent="-228600" lvl="1" marL="914400" rtl="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2pPr>
            <a:lvl3pPr indent="-228600" lvl="2" marL="1371600" rtl="0" algn="l"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3pPr>
            <a:lvl4pPr indent="-228600" lvl="3" marL="1828800" rtl="0" algn="l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4pPr>
            <a:lvl5pPr indent="-228600" lvl="4" marL="2286000" rtl="0" algn="l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5pPr>
            <a:lvl6pPr indent="-228600" lvl="5" marL="2743200" rtl="0" algn="l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6pPr>
            <a:lvl7pPr indent="-228600" lvl="6" marL="3200400" rtl="0" algn="l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7pPr>
            <a:lvl8pPr indent="-228600" lvl="7" marL="3657600" rtl="0" algn="l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8pPr>
            <a:lvl9pPr indent="-228600" lvl="8" marL="4114800" rtl="0" algn="l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187" name="Google Shape;187;p9"/>
          <p:cNvSpPr txBox="1"/>
          <p:nvPr>
            <p:ph type="ctrTitle"/>
          </p:nvPr>
        </p:nvSpPr>
        <p:spPr>
          <a:xfrm>
            <a:off x="-419250" y="854025"/>
            <a:ext cx="163869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1085750" y="1266175"/>
            <a:ext cx="16093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500"/>
              <a:buFont typeface="Raleway Black"/>
              <a:buNone/>
              <a:defRPr i="0" sz="7500" u="none" cap="none" strike="noStrike">
                <a:solidFill>
                  <a:schemeClr val="accent5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1988725" y="33088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085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45085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–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45085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45085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–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45085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»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45085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45085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45085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45085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2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slide" Target="/ppt/slides/slide2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avantassessment.com/test-overview" TargetMode="External"/><Relationship Id="rId4" Type="http://schemas.openxmlformats.org/officeDocument/2006/relationships/hyperlink" Target="https://avantassessment.com/writing-examples" TargetMode="External"/><Relationship Id="rId5" Type="http://schemas.openxmlformats.org/officeDocument/2006/relationships/hyperlink" Target="https://www.altalang.com/languages-offered/" TargetMode="External"/><Relationship Id="rId6" Type="http://schemas.openxmlformats.org/officeDocument/2006/relationships/hyperlink" Target="https://www.altalang.com/language-testing/preparing-for-your-test/" TargetMode="External"/><Relationship Id="rId7" Type="http://schemas.openxmlformats.org/officeDocument/2006/relationships/hyperlink" Target="https://www.google.com/inputtools/chrome/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google.com/inputtools/chrome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hyperlink" Target="mailto:mfranzosi@buena.k12.nj.us" TargetMode="External"/><Relationship Id="rId4" Type="http://schemas.openxmlformats.org/officeDocument/2006/relationships/slide" Target="/ppt/slides/slide2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nj.gov/education/standards/worldlang/SealofBiliteracy.shtml" TargetMode="External"/><Relationship Id="rId4" Type="http://schemas.openxmlformats.org/officeDocument/2006/relationships/image" Target="../media/image4.png"/><Relationship Id="rId5" Type="http://schemas.openxmlformats.org/officeDocument/2006/relationships/slide" Target="/ppt/slides/slide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slide" Target="/ppt/slides/slide3.xml"/><Relationship Id="rId5" Type="http://schemas.openxmlformats.org/officeDocument/2006/relationships/slide" Target="/ppt/slides/slide8.xml"/><Relationship Id="rId6" Type="http://schemas.openxmlformats.org/officeDocument/2006/relationships/slide" Target="/ppt/slides/slide9.xml"/><Relationship Id="rId7" Type="http://schemas.openxmlformats.org/officeDocument/2006/relationships/slide" Target="/ppt/slides/slide1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2.xml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hyperlink" Target="https://avantassessment.com/test-overview" TargetMode="External"/><Relationship Id="rId9" Type="http://schemas.openxmlformats.org/officeDocument/2006/relationships/slide" Target="/ppt/slides/slide2.xml"/><Relationship Id="rId5" Type="http://schemas.openxmlformats.org/officeDocument/2006/relationships/hyperlink" Target="https://avantassessment.com/writing-examples" TargetMode="External"/><Relationship Id="rId6" Type="http://schemas.openxmlformats.org/officeDocument/2006/relationships/hyperlink" Target="https://www.altalang.com/languages-offered/" TargetMode="External"/><Relationship Id="rId7" Type="http://schemas.openxmlformats.org/officeDocument/2006/relationships/hyperlink" Target="https://www.altalang.com/language-testing/preparing-for-your-test/" TargetMode="External"/><Relationship Id="rId8" Type="http://schemas.openxmlformats.org/officeDocument/2006/relationships/hyperlink" Target="https://www.altalang.com/language-testing/alta-scale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2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altalang.com/language-testing/writing-practice-test-english/" TargetMode="External"/><Relationship Id="rId4" Type="http://schemas.openxmlformats.org/officeDocument/2006/relationships/slide" Target="/ppt/slides/slide2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slide" Target="/ppt/slides/slide2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forms.gle/CTwxPt26hnEJdk2A6" TargetMode="External"/><Relationship Id="rId4" Type="http://schemas.openxmlformats.org/officeDocument/2006/relationships/slide" Target="/ppt/slides/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0"/>
          <p:cNvSpPr txBox="1"/>
          <p:nvPr/>
        </p:nvSpPr>
        <p:spPr>
          <a:xfrm>
            <a:off x="5902031" y="2175027"/>
            <a:ext cx="9684600" cy="38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0">
                <a:solidFill>
                  <a:srgbClr val="351B65"/>
                </a:solidFill>
                <a:latin typeface="Raleway"/>
                <a:ea typeface="Raleway"/>
                <a:cs typeface="Raleway"/>
                <a:sym typeface="Raleway"/>
              </a:rPr>
              <a:t>Seal of Biliteracy</a:t>
            </a:r>
            <a:r>
              <a:rPr b="0" i="0" lang="en-US" sz="12500" u="none" cap="none" strike="noStrike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endParaRPr/>
          </a:p>
        </p:txBody>
      </p:sp>
      <p:sp>
        <p:nvSpPr>
          <p:cNvPr id="193" name="Google Shape;193;p10"/>
          <p:cNvSpPr txBox="1"/>
          <p:nvPr/>
        </p:nvSpPr>
        <p:spPr>
          <a:xfrm>
            <a:off x="8111609" y="6209798"/>
            <a:ext cx="5147100" cy="24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999">
                <a:solidFill>
                  <a:srgbClr val="FE2E60"/>
                </a:solidFill>
                <a:latin typeface="Cabin"/>
                <a:ea typeface="Cabin"/>
                <a:cs typeface="Cabin"/>
                <a:sym typeface="Cabin"/>
              </a:rPr>
              <a:t>School Year: 2024-2025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3" name="Google Shape;873;p19"/>
          <p:cNvGrpSpPr/>
          <p:nvPr/>
        </p:nvGrpSpPr>
        <p:grpSpPr>
          <a:xfrm>
            <a:off x="3436888" y="4924297"/>
            <a:ext cx="11105130" cy="3423553"/>
            <a:chOff x="59907" y="-34588"/>
            <a:chExt cx="14806840" cy="4564738"/>
          </a:xfrm>
        </p:grpSpPr>
        <p:cxnSp>
          <p:nvCxnSpPr>
            <p:cNvPr id="874" name="Google Shape;874;p19"/>
            <p:cNvCxnSpPr/>
            <p:nvPr/>
          </p:nvCxnSpPr>
          <p:spPr>
            <a:xfrm rot="-3600000">
              <a:off x="-1247835" y="2230488"/>
              <a:ext cx="5230968" cy="0"/>
            </a:xfrm>
            <a:prstGeom prst="straightConnector1">
              <a:avLst/>
            </a:prstGeom>
            <a:noFill/>
            <a:ln cap="rnd" cmpd="sng" w="138325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75" name="Google Shape;875;p19"/>
            <p:cNvCxnSpPr/>
            <p:nvPr/>
          </p:nvCxnSpPr>
          <p:spPr>
            <a:xfrm rot="-7062008">
              <a:off x="1269831" y="2265679"/>
              <a:ext cx="5115181" cy="0"/>
            </a:xfrm>
            <a:prstGeom prst="straightConnector1">
              <a:avLst/>
            </a:prstGeom>
            <a:noFill/>
            <a:ln cap="rnd" cmpd="sng" w="138325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76" name="Google Shape;876;p19"/>
            <p:cNvCxnSpPr/>
            <p:nvPr/>
          </p:nvCxnSpPr>
          <p:spPr>
            <a:xfrm rot="-3600000">
              <a:off x="3677387" y="2230488"/>
              <a:ext cx="5230968" cy="0"/>
            </a:xfrm>
            <a:prstGeom prst="straightConnector1">
              <a:avLst/>
            </a:prstGeom>
            <a:noFill/>
            <a:ln cap="rnd" cmpd="sng" w="138325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77" name="Google Shape;877;p19"/>
            <p:cNvCxnSpPr/>
            <p:nvPr/>
          </p:nvCxnSpPr>
          <p:spPr>
            <a:xfrm rot="-7062008">
              <a:off x="6195054" y="2265679"/>
              <a:ext cx="5115181" cy="0"/>
            </a:xfrm>
            <a:prstGeom prst="straightConnector1">
              <a:avLst/>
            </a:prstGeom>
            <a:noFill/>
            <a:ln cap="rnd" cmpd="sng" w="138325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78" name="Google Shape;878;p19"/>
            <p:cNvCxnSpPr/>
            <p:nvPr/>
          </p:nvCxnSpPr>
          <p:spPr>
            <a:xfrm rot="-3600000">
              <a:off x="8602610" y="2230488"/>
              <a:ext cx="5230968" cy="0"/>
            </a:xfrm>
            <a:prstGeom prst="straightConnector1">
              <a:avLst/>
            </a:prstGeom>
            <a:noFill/>
            <a:ln cap="rnd" cmpd="sng" w="138325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79" name="Google Shape;879;p19"/>
            <p:cNvCxnSpPr/>
            <p:nvPr/>
          </p:nvCxnSpPr>
          <p:spPr>
            <a:xfrm rot="-7062008">
              <a:off x="11120276" y="2265679"/>
              <a:ext cx="5115181" cy="0"/>
            </a:xfrm>
            <a:prstGeom prst="straightConnector1">
              <a:avLst/>
            </a:prstGeom>
            <a:noFill/>
            <a:ln cap="rnd" cmpd="sng" w="138325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880" name="Google Shape;880;p19"/>
          <p:cNvGrpSpPr/>
          <p:nvPr/>
        </p:nvGrpSpPr>
        <p:grpSpPr>
          <a:xfrm>
            <a:off x="6242932" y="6803161"/>
            <a:ext cx="1863099" cy="1630212"/>
            <a:chOff x="0" y="0"/>
            <a:chExt cx="812800" cy="711200"/>
          </a:xfrm>
        </p:grpSpPr>
        <p:sp>
          <p:nvSpPr>
            <p:cNvPr id="881" name="Google Shape;881;p19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882" name="Google Shape;882;p19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3" name="Google Shape;883;p19"/>
          <p:cNvGrpSpPr/>
          <p:nvPr/>
        </p:nvGrpSpPr>
        <p:grpSpPr>
          <a:xfrm>
            <a:off x="13168408" y="4686300"/>
            <a:ext cx="1863099" cy="1630212"/>
            <a:chOff x="0" y="0"/>
            <a:chExt cx="812800" cy="711200"/>
          </a:xfrm>
        </p:grpSpPr>
        <p:sp>
          <p:nvSpPr>
            <p:cNvPr id="884" name="Google Shape;884;p19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885" name="Google Shape;885;p19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6" name="Google Shape;886;p19"/>
          <p:cNvGrpSpPr/>
          <p:nvPr/>
        </p:nvGrpSpPr>
        <p:grpSpPr>
          <a:xfrm>
            <a:off x="9858777" y="6793636"/>
            <a:ext cx="1863099" cy="1630212"/>
            <a:chOff x="0" y="0"/>
            <a:chExt cx="812800" cy="711200"/>
          </a:xfrm>
        </p:grpSpPr>
        <p:sp>
          <p:nvSpPr>
            <p:cNvPr id="887" name="Google Shape;887;p19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888" name="Google Shape;888;p19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9" name="Google Shape;889;p19"/>
          <p:cNvGrpSpPr/>
          <p:nvPr/>
        </p:nvGrpSpPr>
        <p:grpSpPr>
          <a:xfrm>
            <a:off x="3288091" y="8094528"/>
            <a:ext cx="432158" cy="434095"/>
            <a:chOff x="1813" y="0"/>
            <a:chExt cx="809173" cy="812800"/>
          </a:xfrm>
        </p:grpSpPr>
        <p:sp>
          <p:nvSpPr>
            <p:cNvPr id="890" name="Google Shape;890;p1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2" name="Google Shape;892;p19"/>
          <p:cNvGrpSpPr/>
          <p:nvPr/>
        </p:nvGrpSpPr>
        <p:grpSpPr>
          <a:xfrm>
            <a:off x="7527525" y="3454200"/>
            <a:ext cx="3115125" cy="1281451"/>
            <a:chOff x="-428623" y="-19063"/>
            <a:chExt cx="4153500" cy="1708600"/>
          </a:xfrm>
        </p:grpSpPr>
        <p:sp>
          <p:nvSpPr>
            <p:cNvPr id="893" name="Google Shape;893;p19"/>
            <p:cNvSpPr txBox="1"/>
            <p:nvPr/>
          </p:nvSpPr>
          <p:spPr>
            <a:xfrm>
              <a:off x="-428623" y="-19063"/>
              <a:ext cx="41535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latin typeface="Cabin"/>
                  <a:ea typeface="Cabin"/>
                  <a:cs typeface="Cabin"/>
                  <a:sym typeface="Cabin"/>
                </a:rPr>
                <a:t>Receive your scores</a:t>
              </a:r>
              <a:endParaRPr b="1"/>
            </a:p>
          </p:txBody>
        </p:sp>
        <p:sp>
          <p:nvSpPr>
            <p:cNvPr id="894" name="Google Shape;894;p19"/>
            <p:cNvSpPr txBox="1"/>
            <p:nvPr/>
          </p:nvSpPr>
          <p:spPr>
            <a:xfrm>
              <a:off x="-323323" y="581337"/>
              <a:ext cx="3906600" cy="110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Cabin"/>
                  <a:ea typeface="Cabin"/>
                  <a:cs typeface="Cabin"/>
                  <a:sym typeface="Cabin"/>
                </a:rPr>
                <a:t>Within a few days of taking the test, you’ll receive a score report detailing each section</a:t>
              </a:r>
              <a:endParaRPr/>
            </a:p>
          </p:txBody>
        </p:sp>
      </p:grpSp>
      <p:grpSp>
        <p:nvGrpSpPr>
          <p:cNvPr id="895" name="Google Shape;895;p19"/>
          <p:cNvGrpSpPr/>
          <p:nvPr/>
        </p:nvGrpSpPr>
        <p:grpSpPr>
          <a:xfrm>
            <a:off x="663850" y="1014425"/>
            <a:ext cx="16874278" cy="1769875"/>
            <a:chOff x="-302881" y="-19050"/>
            <a:chExt cx="14008200" cy="2359833"/>
          </a:xfrm>
        </p:grpSpPr>
        <p:sp>
          <p:nvSpPr>
            <p:cNvPr id="896" name="Google Shape;896;p19"/>
            <p:cNvSpPr txBox="1"/>
            <p:nvPr/>
          </p:nvSpPr>
          <p:spPr>
            <a:xfrm>
              <a:off x="-208596" y="1622583"/>
              <a:ext cx="138468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latin typeface="Cabin"/>
                  <a:ea typeface="Cabin"/>
                  <a:cs typeface="Cabin"/>
                  <a:sym typeface="Cabin"/>
                </a:rPr>
                <a:t>The Testing Coordinators will help your teachers communicate everything.</a:t>
              </a:r>
              <a:endParaRPr/>
            </a:p>
          </p:txBody>
        </p:sp>
        <p:sp>
          <p:nvSpPr>
            <p:cNvPr id="897" name="Google Shape;897;p19"/>
            <p:cNvSpPr txBox="1"/>
            <p:nvPr/>
          </p:nvSpPr>
          <p:spPr>
            <a:xfrm>
              <a:off x="-302881" y="-19050"/>
              <a:ext cx="14008200" cy="153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500">
                  <a:solidFill>
                    <a:srgbClr val="351B65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The Process</a:t>
              </a:r>
              <a:endParaRPr/>
            </a:p>
          </p:txBody>
        </p:sp>
      </p:grpSp>
      <p:grpSp>
        <p:nvGrpSpPr>
          <p:cNvPr id="898" name="Google Shape;898;p19"/>
          <p:cNvGrpSpPr/>
          <p:nvPr/>
        </p:nvGrpSpPr>
        <p:grpSpPr>
          <a:xfrm>
            <a:off x="12768100" y="3454200"/>
            <a:ext cx="4445775" cy="1004475"/>
            <a:chOff x="-188128" y="-19063"/>
            <a:chExt cx="5927700" cy="1339300"/>
          </a:xfrm>
        </p:grpSpPr>
        <p:sp>
          <p:nvSpPr>
            <p:cNvPr id="899" name="Google Shape;899;p19"/>
            <p:cNvSpPr txBox="1"/>
            <p:nvPr/>
          </p:nvSpPr>
          <p:spPr>
            <a:xfrm>
              <a:off x="-188128" y="-19063"/>
              <a:ext cx="59277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latin typeface="Cabin"/>
                  <a:ea typeface="Cabin"/>
                  <a:cs typeface="Cabin"/>
                  <a:sym typeface="Cabin"/>
                </a:rPr>
                <a:t>Schedule another Test Session</a:t>
              </a:r>
              <a:endParaRPr b="1"/>
            </a:p>
          </p:txBody>
        </p:sp>
        <p:sp>
          <p:nvSpPr>
            <p:cNvPr id="900" name="Google Shape;900;p19"/>
            <p:cNvSpPr txBox="1"/>
            <p:nvPr/>
          </p:nvSpPr>
          <p:spPr>
            <a:xfrm>
              <a:off x="-79961" y="581337"/>
              <a:ext cx="5625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Cabin"/>
                  <a:ea typeface="Cabin"/>
                  <a:cs typeface="Cabin"/>
                  <a:sym typeface="Cabin"/>
                </a:rPr>
                <a:t>Work directly with your teacher to find a time that works for both of you.</a:t>
              </a:r>
              <a:endParaRPr/>
            </a:p>
          </p:txBody>
        </p:sp>
      </p:grpSp>
      <p:grpSp>
        <p:nvGrpSpPr>
          <p:cNvPr id="901" name="Google Shape;901;p19"/>
          <p:cNvGrpSpPr/>
          <p:nvPr/>
        </p:nvGrpSpPr>
        <p:grpSpPr>
          <a:xfrm>
            <a:off x="2432425" y="3454200"/>
            <a:ext cx="3212775" cy="727275"/>
            <a:chOff x="-620620" y="-19063"/>
            <a:chExt cx="4283700" cy="969700"/>
          </a:xfrm>
        </p:grpSpPr>
        <p:sp>
          <p:nvSpPr>
            <p:cNvPr id="902" name="Google Shape;902;p19"/>
            <p:cNvSpPr txBox="1"/>
            <p:nvPr/>
          </p:nvSpPr>
          <p:spPr>
            <a:xfrm>
              <a:off x="-620620" y="-19063"/>
              <a:ext cx="42837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latin typeface="Cabin"/>
                  <a:ea typeface="Cabin"/>
                  <a:cs typeface="Cabin"/>
                  <a:sym typeface="Cabin"/>
                </a:rPr>
                <a:t>Sign up for the test</a:t>
              </a:r>
              <a:endParaRPr b="1"/>
            </a:p>
          </p:txBody>
        </p:sp>
        <p:sp>
          <p:nvSpPr>
            <p:cNvPr id="903" name="Google Shape;903;p19"/>
            <p:cNvSpPr txBox="1"/>
            <p:nvPr/>
          </p:nvSpPr>
          <p:spPr>
            <a:xfrm>
              <a:off x="-469187" y="581337"/>
              <a:ext cx="4028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Cabin"/>
                  <a:ea typeface="Cabin"/>
                  <a:cs typeface="Cabin"/>
                  <a:sym typeface="Cabin"/>
                </a:rPr>
                <a:t>Complete  by 12/16</a:t>
              </a:r>
              <a:r>
                <a:rPr b="0" i="0" lang="en-US" sz="1800" u="none" cap="none" strike="noStrik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. </a:t>
              </a:r>
              <a:endParaRPr/>
            </a:p>
          </p:txBody>
        </p:sp>
      </p:grpSp>
      <p:grpSp>
        <p:nvGrpSpPr>
          <p:cNvPr id="904" name="Google Shape;904;p19"/>
          <p:cNvGrpSpPr/>
          <p:nvPr/>
        </p:nvGrpSpPr>
        <p:grpSpPr>
          <a:xfrm>
            <a:off x="5645150" y="8514325"/>
            <a:ext cx="3326175" cy="1004475"/>
            <a:chOff x="-586326" y="-19064"/>
            <a:chExt cx="4434900" cy="1339300"/>
          </a:xfrm>
        </p:grpSpPr>
        <p:sp>
          <p:nvSpPr>
            <p:cNvPr id="905" name="Google Shape;905;p19"/>
            <p:cNvSpPr txBox="1"/>
            <p:nvPr/>
          </p:nvSpPr>
          <p:spPr>
            <a:xfrm>
              <a:off x="-586326" y="-19064"/>
              <a:ext cx="44349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latin typeface="Cabin"/>
                  <a:ea typeface="Cabin"/>
                  <a:cs typeface="Cabin"/>
                  <a:sym typeface="Cabin"/>
                </a:rPr>
                <a:t>Schedule a Test Session</a:t>
              </a:r>
              <a:endParaRPr b="1"/>
            </a:p>
          </p:txBody>
        </p:sp>
        <p:sp>
          <p:nvSpPr>
            <p:cNvPr id="906" name="Google Shape;906;p19"/>
            <p:cNvSpPr txBox="1"/>
            <p:nvPr/>
          </p:nvSpPr>
          <p:spPr>
            <a:xfrm>
              <a:off x="-434992" y="581336"/>
              <a:ext cx="4153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Cabin"/>
                  <a:ea typeface="Cabin"/>
                  <a:cs typeface="Cabin"/>
                  <a:sym typeface="Cabin"/>
                </a:rPr>
                <a:t>We will communicate how to sign up closer to the testing</a:t>
              </a:r>
              <a:endParaRPr/>
            </a:p>
          </p:txBody>
        </p:sp>
      </p:grpSp>
      <p:grpSp>
        <p:nvGrpSpPr>
          <p:cNvPr id="907" name="Google Shape;907;p19"/>
          <p:cNvGrpSpPr/>
          <p:nvPr/>
        </p:nvGrpSpPr>
        <p:grpSpPr>
          <a:xfrm>
            <a:off x="9694626" y="8514325"/>
            <a:ext cx="2837700" cy="1558651"/>
            <a:chOff x="8" y="-19064"/>
            <a:chExt cx="3783600" cy="2078200"/>
          </a:xfrm>
        </p:grpSpPr>
        <p:sp>
          <p:nvSpPr>
            <p:cNvPr id="908" name="Google Shape;908;p19"/>
            <p:cNvSpPr txBox="1"/>
            <p:nvPr/>
          </p:nvSpPr>
          <p:spPr>
            <a:xfrm>
              <a:off x="8" y="-19064"/>
              <a:ext cx="37836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latin typeface="Cabin"/>
                  <a:ea typeface="Cabin"/>
                  <a:cs typeface="Cabin"/>
                  <a:sym typeface="Cabin"/>
                </a:rPr>
                <a:t>Ask for a test reset</a:t>
              </a:r>
              <a:endParaRPr b="1"/>
            </a:p>
          </p:txBody>
        </p:sp>
        <p:sp>
          <p:nvSpPr>
            <p:cNvPr id="909" name="Google Shape;909;p19"/>
            <p:cNvSpPr txBox="1"/>
            <p:nvPr/>
          </p:nvSpPr>
          <p:spPr>
            <a:xfrm>
              <a:off x="221772" y="581336"/>
              <a:ext cx="34218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Cabin"/>
                  <a:ea typeface="Cabin"/>
                  <a:cs typeface="Cabin"/>
                  <a:sym typeface="Cabin"/>
                </a:rPr>
                <a:t>Your teachers and the Coordinators will  process this for any eligible students</a:t>
              </a:r>
              <a:endParaRPr/>
            </a:p>
          </p:txBody>
        </p:sp>
      </p:grpSp>
      <p:grpSp>
        <p:nvGrpSpPr>
          <p:cNvPr id="910" name="Google Shape;910;p19"/>
          <p:cNvGrpSpPr/>
          <p:nvPr/>
        </p:nvGrpSpPr>
        <p:grpSpPr>
          <a:xfrm>
            <a:off x="5135188" y="4848225"/>
            <a:ext cx="432158" cy="434095"/>
            <a:chOff x="1813" y="0"/>
            <a:chExt cx="809173" cy="812800"/>
          </a:xfrm>
        </p:grpSpPr>
        <p:sp>
          <p:nvSpPr>
            <p:cNvPr id="911" name="Google Shape;911;p1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3" name="Google Shape;913;p19"/>
          <p:cNvGrpSpPr/>
          <p:nvPr/>
        </p:nvGrpSpPr>
        <p:grpSpPr>
          <a:xfrm>
            <a:off x="14246970" y="8094528"/>
            <a:ext cx="432158" cy="434095"/>
            <a:chOff x="1813" y="0"/>
            <a:chExt cx="809173" cy="812800"/>
          </a:xfrm>
        </p:grpSpPr>
        <p:sp>
          <p:nvSpPr>
            <p:cNvPr id="914" name="Google Shape;914;p1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5" name="Google Shape;915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6" name="Google Shape;916;p19"/>
          <p:cNvGrpSpPr/>
          <p:nvPr/>
        </p:nvGrpSpPr>
        <p:grpSpPr>
          <a:xfrm>
            <a:off x="12532323" y="4848225"/>
            <a:ext cx="432158" cy="434095"/>
            <a:chOff x="1813" y="0"/>
            <a:chExt cx="809173" cy="812800"/>
          </a:xfrm>
        </p:grpSpPr>
        <p:sp>
          <p:nvSpPr>
            <p:cNvPr id="917" name="Google Shape;917;p1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9" name="Google Shape;919;p19"/>
          <p:cNvGrpSpPr/>
          <p:nvPr/>
        </p:nvGrpSpPr>
        <p:grpSpPr>
          <a:xfrm>
            <a:off x="8115679" y="4686300"/>
            <a:ext cx="1863099" cy="1630212"/>
            <a:chOff x="8151606" y="4765589"/>
            <a:chExt cx="1863099" cy="1630212"/>
          </a:xfrm>
        </p:grpSpPr>
        <p:grpSp>
          <p:nvGrpSpPr>
            <p:cNvPr id="920" name="Google Shape;920;p19"/>
            <p:cNvGrpSpPr/>
            <p:nvPr/>
          </p:nvGrpSpPr>
          <p:grpSpPr>
            <a:xfrm>
              <a:off x="8151606" y="4765589"/>
              <a:ext cx="1863099" cy="1630212"/>
              <a:chOff x="0" y="0"/>
              <a:chExt cx="812800" cy="711200"/>
            </a:xfrm>
          </p:grpSpPr>
          <p:sp>
            <p:nvSpPr>
              <p:cNvPr id="921" name="Google Shape;921;p19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22" name="Google Shape;922;p19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3" name="Google Shape;923;p19"/>
            <p:cNvSpPr/>
            <p:nvPr/>
          </p:nvSpPr>
          <p:spPr>
            <a:xfrm>
              <a:off x="8754763" y="5462044"/>
              <a:ext cx="619809" cy="553734"/>
            </a:xfrm>
            <a:custGeom>
              <a:rect b="b" l="l" r="r" t="t"/>
              <a:pathLst>
                <a:path extrusionOk="0" h="553734" w="619809">
                  <a:moveTo>
                    <a:pt x="596844" y="291160"/>
                  </a:moveTo>
                  <a:cubicBezTo>
                    <a:pt x="610547" y="299028"/>
                    <a:pt x="619810" y="313809"/>
                    <a:pt x="619810" y="330725"/>
                  </a:cubicBezTo>
                  <a:lnTo>
                    <a:pt x="619810" y="337328"/>
                  </a:lnTo>
                  <a:cubicBezTo>
                    <a:pt x="619810" y="354120"/>
                    <a:pt x="610683" y="368814"/>
                    <a:pt x="597141" y="376732"/>
                  </a:cubicBezTo>
                  <a:cubicBezTo>
                    <a:pt x="610683" y="384650"/>
                    <a:pt x="619810" y="399345"/>
                    <a:pt x="619810" y="416136"/>
                  </a:cubicBezTo>
                  <a:lnTo>
                    <a:pt x="619810" y="422727"/>
                  </a:lnTo>
                  <a:cubicBezTo>
                    <a:pt x="619810" y="445389"/>
                    <a:pt x="603205" y="464241"/>
                    <a:pt x="581529" y="467740"/>
                  </a:cubicBezTo>
                  <a:cubicBezTo>
                    <a:pt x="591512" y="476490"/>
                    <a:pt x="597823" y="489310"/>
                    <a:pt x="597823" y="503595"/>
                  </a:cubicBezTo>
                  <a:lnTo>
                    <a:pt x="597823" y="506065"/>
                  </a:lnTo>
                  <a:cubicBezTo>
                    <a:pt x="597823" y="532351"/>
                    <a:pt x="576457" y="553735"/>
                    <a:pt x="550193" y="553735"/>
                  </a:cubicBezTo>
                  <a:lnTo>
                    <a:pt x="426620" y="553735"/>
                  </a:lnTo>
                  <a:cubicBezTo>
                    <a:pt x="415410" y="553735"/>
                    <a:pt x="404882" y="549912"/>
                    <a:pt x="396387" y="542888"/>
                  </a:cubicBezTo>
                  <a:cubicBezTo>
                    <a:pt x="395829" y="543074"/>
                    <a:pt x="395246" y="543198"/>
                    <a:pt x="394626" y="543210"/>
                  </a:cubicBezTo>
                  <a:lnTo>
                    <a:pt x="276671" y="545196"/>
                  </a:lnTo>
                  <a:cubicBezTo>
                    <a:pt x="241689" y="545196"/>
                    <a:pt x="221141" y="525711"/>
                    <a:pt x="211989" y="514107"/>
                  </a:cubicBezTo>
                  <a:cubicBezTo>
                    <a:pt x="208083" y="509143"/>
                    <a:pt x="202143" y="506288"/>
                    <a:pt x="195707" y="506288"/>
                  </a:cubicBezTo>
                  <a:lnTo>
                    <a:pt x="153198" y="506288"/>
                  </a:lnTo>
                  <a:lnTo>
                    <a:pt x="153198" y="514641"/>
                  </a:lnTo>
                  <a:cubicBezTo>
                    <a:pt x="153198" y="536198"/>
                    <a:pt x="135676" y="553735"/>
                    <a:pt x="114136" y="553735"/>
                  </a:cubicBezTo>
                  <a:lnTo>
                    <a:pt x="39074" y="553735"/>
                  </a:lnTo>
                  <a:cubicBezTo>
                    <a:pt x="17535" y="553735"/>
                    <a:pt x="0" y="536198"/>
                    <a:pt x="0" y="514641"/>
                  </a:cubicBezTo>
                  <a:lnTo>
                    <a:pt x="0" y="269267"/>
                  </a:lnTo>
                  <a:cubicBezTo>
                    <a:pt x="0" y="247710"/>
                    <a:pt x="17535" y="230161"/>
                    <a:pt x="39074" y="230161"/>
                  </a:cubicBezTo>
                  <a:lnTo>
                    <a:pt x="114136" y="230161"/>
                  </a:lnTo>
                  <a:cubicBezTo>
                    <a:pt x="135676" y="230161"/>
                    <a:pt x="153198" y="247710"/>
                    <a:pt x="153198" y="269267"/>
                  </a:cubicBezTo>
                  <a:lnTo>
                    <a:pt x="153198" y="269478"/>
                  </a:lnTo>
                  <a:lnTo>
                    <a:pt x="210997" y="269491"/>
                  </a:lnTo>
                  <a:cubicBezTo>
                    <a:pt x="211010" y="269491"/>
                    <a:pt x="211010" y="269491"/>
                    <a:pt x="211022" y="269491"/>
                  </a:cubicBezTo>
                  <a:cubicBezTo>
                    <a:pt x="218512" y="269491"/>
                    <a:pt x="225122" y="264452"/>
                    <a:pt x="227093" y="257216"/>
                  </a:cubicBezTo>
                  <a:cubicBezTo>
                    <a:pt x="233604" y="233263"/>
                    <a:pt x="243822" y="202596"/>
                    <a:pt x="265139" y="177837"/>
                  </a:cubicBezTo>
                  <a:cubicBezTo>
                    <a:pt x="274885" y="166531"/>
                    <a:pt x="286282" y="156987"/>
                    <a:pt x="297306" y="147766"/>
                  </a:cubicBezTo>
                  <a:cubicBezTo>
                    <a:pt x="305738" y="140716"/>
                    <a:pt x="314456" y="133431"/>
                    <a:pt x="322144" y="125550"/>
                  </a:cubicBezTo>
                  <a:cubicBezTo>
                    <a:pt x="341452" y="105755"/>
                    <a:pt x="348459" y="81579"/>
                    <a:pt x="353146" y="58396"/>
                  </a:cubicBezTo>
                  <a:cubicBezTo>
                    <a:pt x="356358" y="42522"/>
                    <a:pt x="362422" y="20046"/>
                    <a:pt x="377811" y="8082"/>
                  </a:cubicBezTo>
                  <a:cubicBezTo>
                    <a:pt x="387074" y="884"/>
                    <a:pt x="397950" y="-1623"/>
                    <a:pt x="408453" y="1033"/>
                  </a:cubicBezTo>
                  <a:cubicBezTo>
                    <a:pt x="420147" y="3987"/>
                    <a:pt x="430439" y="13245"/>
                    <a:pt x="435970" y="25792"/>
                  </a:cubicBezTo>
                  <a:cubicBezTo>
                    <a:pt x="459891" y="80164"/>
                    <a:pt x="455625" y="151216"/>
                    <a:pt x="426595" y="199717"/>
                  </a:cubicBezTo>
                  <a:lnTo>
                    <a:pt x="573419" y="199717"/>
                  </a:lnTo>
                  <a:cubicBezTo>
                    <a:pt x="599002" y="199717"/>
                    <a:pt x="619810" y="220555"/>
                    <a:pt x="619810" y="246158"/>
                  </a:cubicBezTo>
                  <a:lnTo>
                    <a:pt x="619810" y="251098"/>
                  </a:lnTo>
                  <a:cubicBezTo>
                    <a:pt x="619810" y="268150"/>
                    <a:pt x="610571" y="283080"/>
                    <a:pt x="596844" y="291160"/>
                  </a:cubicBez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19"/>
            <p:cNvSpPr/>
            <p:nvPr/>
          </p:nvSpPr>
          <p:spPr>
            <a:xfrm>
              <a:off x="8770933" y="5474448"/>
              <a:ext cx="595008" cy="528919"/>
            </a:xfrm>
            <a:custGeom>
              <a:rect b="b" l="l" r="r" t="t"/>
              <a:pathLst>
                <a:path extrusionOk="0" h="528919" w="595008">
                  <a:moveTo>
                    <a:pt x="573022" y="491191"/>
                  </a:moveTo>
                  <a:lnTo>
                    <a:pt x="573022" y="493660"/>
                  </a:lnTo>
                  <a:cubicBezTo>
                    <a:pt x="573022" y="513108"/>
                    <a:pt x="557211" y="528919"/>
                    <a:pt x="537792" y="528919"/>
                  </a:cubicBezTo>
                  <a:lnTo>
                    <a:pt x="414219" y="528919"/>
                  </a:lnTo>
                  <a:cubicBezTo>
                    <a:pt x="404485" y="528919"/>
                    <a:pt x="395432" y="525035"/>
                    <a:pt x="388724" y="517986"/>
                  </a:cubicBezTo>
                  <a:cubicBezTo>
                    <a:pt x="382449" y="511408"/>
                    <a:pt x="378989" y="502770"/>
                    <a:pt x="378989" y="493660"/>
                  </a:cubicBezTo>
                  <a:lnTo>
                    <a:pt x="378989" y="491191"/>
                  </a:lnTo>
                  <a:cubicBezTo>
                    <a:pt x="378989" y="471755"/>
                    <a:pt x="394800" y="455932"/>
                    <a:pt x="414219" y="455932"/>
                  </a:cubicBezTo>
                  <a:lnTo>
                    <a:pt x="537792" y="455932"/>
                  </a:lnTo>
                  <a:cubicBezTo>
                    <a:pt x="557211" y="455932"/>
                    <a:pt x="573022" y="471755"/>
                    <a:pt x="573022" y="491191"/>
                  </a:cubicBezTo>
                  <a:close/>
                  <a:moveTo>
                    <a:pt x="561837" y="370533"/>
                  </a:moveTo>
                  <a:lnTo>
                    <a:pt x="396462" y="370533"/>
                  </a:lnTo>
                  <a:cubicBezTo>
                    <a:pt x="378171" y="370533"/>
                    <a:pt x="363290" y="385426"/>
                    <a:pt x="363290" y="403732"/>
                  </a:cubicBezTo>
                  <a:lnTo>
                    <a:pt x="363290" y="410322"/>
                  </a:lnTo>
                  <a:cubicBezTo>
                    <a:pt x="363290" y="428628"/>
                    <a:pt x="378171" y="443521"/>
                    <a:pt x="396462" y="443521"/>
                  </a:cubicBezTo>
                  <a:lnTo>
                    <a:pt x="414219" y="443521"/>
                  </a:lnTo>
                  <a:lnTo>
                    <a:pt x="537792" y="443521"/>
                  </a:lnTo>
                  <a:lnTo>
                    <a:pt x="561837" y="443521"/>
                  </a:lnTo>
                  <a:cubicBezTo>
                    <a:pt x="580128" y="443521"/>
                    <a:pt x="595009" y="428628"/>
                    <a:pt x="595009" y="410322"/>
                  </a:cubicBezTo>
                  <a:lnTo>
                    <a:pt x="595009" y="403732"/>
                  </a:lnTo>
                  <a:cubicBezTo>
                    <a:pt x="595009" y="385426"/>
                    <a:pt x="580128" y="370533"/>
                    <a:pt x="561837" y="370533"/>
                  </a:cubicBezTo>
                  <a:close/>
                  <a:moveTo>
                    <a:pt x="561837" y="285134"/>
                  </a:moveTo>
                  <a:lnTo>
                    <a:pt x="396462" y="285134"/>
                  </a:lnTo>
                  <a:cubicBezTo>
                    <a:pt x="378171" y="285134"/>
                    <a:pt x="363290" y="300027"/>
                    <a:pt x="363290" y="318321"/>
                  </a:cubicBezTo>
                  <a:lnTo>
                    <a:pt x="363290" y="324923"/>
                  </a:lnTo>
                  <a:cubicBezTo>
                    <a:pt x="363290" y="343229"/>
                    <a:pt x="378171" y="358122"/>
                    <a:pt x="396462" y="358122"/>
                  </a:cubicBezTo>
                  <a:lnTo>
                    <a:pt x="561837" y="358122"/>
                  </a:lnTo>
                  <a:cubicBezTo>
                    <a:pt x="580128" y="358122"/>
                    <a:pt x="595009" y="343229"/>
                    <a:pt x="595009" y="324923"/>
                  </a:cubicBezTo>
                  <a:lnTo>
                    <a:pt x="595009" y="318321"/>
                  </a:lnTo>
                  <a:cubicBezTo>
                    <a:pt x="595009" y="300027"/>
                    <a:pt x="580128" y="285134"/>
                    <a:pt x="561837" y="285134"/>
                  </a:cubicBezTo>
                  <a:close/>
                  <a:moveTo>
                    <a:pt x="561018" y="199723"/>
                  </a:moveTo>
                  <a:lnTo>
                    <a:pt x="412992" y="199723"/>
                  </a:lnTo>
                  <a:cubicBezTo>
                    <a:pt x="410090" y="199723"/>
                    <a:pt x="407238" y="200083"/>
                    <a:pt x="404497" y="200791"/>
                  </a:cubicBezTo>
                  <a:cubicBezTo>
                    <a:pt x="389480" y="204663"/>
                    <a:pt x="378989" y="218215"/>
                    <a:pt x="378989" y="233754"/>
                  </a:cubicBezTo>
                  <a:lnTo>
                    <a:pt x="378989" y="238693"/>
                  </a:lnTo>
                  <a:cubicBezTo>
                    <a:pt x="378989" y="257458"/>
                    <a:pt x="394242" y="272724"/>
                    <a:pt x="412992" y="272724"/>
                  </a:cubicBezTo>
                  <a:lnTo>
                    <a:pt x="561018" y="272724"/>
                  </a:lnTo>
                  <a:cubicBezTo>
                    <a:pt x="579756" y="272724"/>
                    <a:pt x="595009" y="257458"/>
                    <a:pt x="595009" y="238693"/>
                  </a:cubicBezTo>
                  <a:lnTo>
                    <a:pt x="595009" y="233754"/>
                  </a:lnTo>
                  <a:cubicBezTo>
                    <a:pt x="595009" y="214989"/>
                    <a:pt x="579756" y="199723"/>
                    <a:pt x="561018" y="199723"/>
                  </a:cubicBezTo>
                  <a:close/>
                  <a:moveTo>
                    <a:pt x="366588" y="491191"/>
                  </a:moveTo>
                  <a:cubicBezTo>
                    <a:pt x="366588" y="476298"/>
                    <a:pt x="373458" y="462981"/>
                    <a:pt x="384172" y="454231"/>
                  </a:cubicBezTo>
                  <a:cubicBezTo>
                    <a:pt x="365001" y="448857"/>
                    <a:pt x="350889" y="431209"/>
                    <a:pt x="350889" y="410322"/>
                  </a:cubicBezTo>
                  <a:lnTo>
                    <a:pt x="350889" y="403732"/>
                  </a:lnTo>
                  <a:cubicBezTo>
                    <a:pt x="350889" y="386940"/>
                    <a:pt x="360016" y="372246"/>
                    <a:pt x="373557" y="364328"/>
                  </a:cubicBezTo>
                  <a:cubicBezTo>
                    <a:pt x="360016" y="356410"/>
                    <a:pt x="350889" y="341715"/>
                    <a:pt x="350889" y="324923"/>
                  </a:cubicBezTo>
                  <a:lnTo>
                    <a:pt x="350889" y="318321"/>
                  </a:lnTo>
                  <a:cubicBezTo>
                    <a:pt x="350889" y="297657"/>
                    <a:pt x="364703" y="280158"/>
                    <a:pt x="383590" y="274585"/>
                  </a:cubicBezTo>
                  <a:cubicBezTo>
                    <a:pt x="373210" y="266059"/>
                    <a:pt x="366588" y="253139"/>
                    <a:pt x="366588" y="238693"/>
                  </a:cubicBezTo>
                  <a:lnTo>
                    <a:pt x="366588" y="233754"/>
                  </a:lnTo>
                  <a:cubicBezTo>
                    <a:pt x="366588" y="213859"/>
                    <a:pt x="379187" y="196360"/>
                    <a:pt x="397677" y="189906"/>
                  </a:cubicBezTo>
                  <a:cubicBezTo>
                    <a:pt x="397677" y="189894"/>
                    <a:pt x="397677" y="189894"/>
                    <a:pt x="397677" y="189894"/>
                  </a:cubicBezTo>
                  <a:cubicBezTo>
                    <a:pt x="430043" y="144930"/>
                    <a:pt x="436156" y="72798"/>
                    <a:pt x="412210" y="18402"/>
                  </a:cubicBezTo>
                  <a:cubicBezTo>
                    <a:pt x="408217" y="9317"/>
                    <a:pt x="401037" y="2690"/>
                    <a:pt x="393014" y="654"/>
                  </a:cubicBezTo>
                  <a:cubicBezTo>
                    <a:pt x="386206" y="-1058"/>
                    <a:pt x="379287" y="605"/>
                    <a:pt x="373024" y="5482"/>
                  </a:cubicBezTo>
                  <a:cubicBezTo>
                    <a:pt x="360884" y="14914"/>
                    <a:pt x="355725" y="34523"/>
                    <a:pt x="352898" y="48448"/>
                  </a:cubicBezTo>
                  <a:cubicBezTo>
                    <a:pt x="347826" y="73493"/>
                    <a:pt x="340175" y="99717"/>
                    <a:pt x="318623" y="121808"/>
                  </a:cubicBezTo>
                  <a:cubicBezTo>
                    <a:pt x="310488" y="130148"/>
                    <a:pt x="301534" y="137645"/>
                    <a:pt x="292866" y="144893"/>
                  </a:cubicBezTo>
                  <a:cubicBezTo>
                    <a:pt x="281731" y="154201"/>
                    <a:pt x="271215" y="163000"/>
                    <a:pt x="262138" y="173537"/>
                  </a:cubicBezTo>
                  <a:cubicBezTo>
                    <a:pt x="242433" y="196410"/>
                    <a:pt x="232822" y="225389"/>
                    <a:pt x="226647" y="248076"/>
                  </a:cubicBezTo>
                  <a:cubicBezTo>
                    <a:pt x="223212" y="260698"/>
                    <a:pt x="211692" y="269497"/>
                    <a:pt x="198621" y="269497"/>
                  </a:cubicBezTo>
                  <a:cubicBezTo>
                    <a:pt x="198609" y="269497"/>
                    <a:pt x="198597" y="269497"/>
                    <a:pt x="198584" y="269497"/>
                  </a:cubicBezTo>
                  <a:lnTo>
                    <a:pt x="140797" y="269484"/>
                  </a:lnTo>
                  <a:lnTo>
                    <a:pt x="140797" y="481473"/>
                  </a:lnTo>
                  <a:lnTo>
                    <a:pt x="183307" y="481473"/>
                  </a:lnTo>
                  <a:cubicBezTo>
                    <a:pt x="193562" y="481473"/>
                    <a:pt x="203048" y="486040"/>
                    <a:pt x="209336" y="494008"/>
                  </a:cubicBezTo>
                  <a:cubicBezTo>
                    <a:pt x="218797" y="506046"/>
                    <a:pt x="235997" y="520381"/>
                    <a:pt x="264171" y="520381"/>
                  </a:cubicBezTo>
                  <a:lnTo>
                    <a:pt x="373595" y="518544"/>
                  </a:lnTo>
                  <a:cubicBezTo>
                    <a:pt x="369044" y="511122"/>
                    <a:pt x="366588" y="502559"/>
                    <a:pt x="366588" y="493660"/>
                  </a:cubicBezTo>
                  <a:lnTo>
                    <a:pt x="366588" y="491191"/>
                  </a:lnTo>
                  <a:close/>
                  <a:moveTo>
                    <a:pt x="101735" y="230167"/>
                  </a:moveTo>
                  <a:lnTo>
                    <a:pt x="26674" y="230167"/>
                  </a:lnTo>
                  <a:cubicBezTo>
                    <a:pt x="11967" y="230167"/>
                    <a:pt x="0" y="242143"/>
                    <a:pt x="0" y="256863"/>
                  </a:cubicBezTo>
                  <a:lnTo>
                    <a:pt x="0" y="502236"/>
                  </a:lnTo>
                  <a:cubicBezTo>
                    <a:pt x="0" y="516955"/>
                    <a:pt x="11967" y="528919"/>
                    <a:pt x="26674" y="528919"/>
                  </a:cubicBezTo>
                  <a:lnTo>
                    <a:pt x="101735" y="528919"/>
                  </a:lnTo>
                  <a:cubicBezTo>
                    <a:pt x="116442" y="528919"/>
                    <a:pt x="128396" y="516955"/>
                    <a:pt x="128396" y="502236"/>
                  </a:cubicBezTo>
                  <a:lnTo>
                    <a:pt x="128396" y="256863"/>
                  </a:lnTo>
                  <a:cubicBezTo>
                    <a:pt x="128396" y="242143"/>
                    <a:pt x="116442" y="230167"/>
                    <a:pt x="101735" y="230167"/>
                  </a:cubicBezTo>
                  <a:close/>
                </a:path>
              </a:pathLst>
            </a:custGeom>
            <a:solidFill>
              <a:srgbClr val="FEF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19"/>
            <p:cNvSpPr/>
            <p:nvPr/>
          </p:nvSpPr>
          <p:spPr>
            <a:xfrm>
              <a:off x="8754763" y="5462044"/>
              <a:ext cx="619809" cy="553734"/>
            </a:xfrm>
            <a:custGeom>
              <a:rect b="b" l="l" r="r" t="t"/>
              <a:pathLst>
                <a:path extrusionOk="0" h="553734" w="619809">
                  <a:moveTo>
                    <a:pt x="619810" y="251098"/>
                  </a:moveTo>
                  <a:lnTo>
                    <a:pt x="619810" y="246158"/>
                  </a:lnTo>
                  <a:cubicBezTo>
                    <a:pt x="619810" y="220555"/>
                    <a:pt x="599002" y="199717"/>
                    <a:pt x="573419" y="199717"/>
                  </a:cubicBezTo>
                  <a:lnTo>
                    <a:pt x="426595" y="199717"/>
                  </a:lnTo>
                  <a:cubicBezTo>
                    <a:pt x="455625" y="151216"/>
                    <a:pt x="459891" y="80164"/>
                    <a:pt x="435970" y="25792"/>
                  </a:cubicBezTo>
                  <a:cubicBezTo>
                    <a:pt x="430439" y="13245"/>
                    <a:pt x="420147" y="3987"/>
                    <a:pt x="408453" y="1033"/>
                  </a:cubicBezTo>
                  <a:cubicBezTo>
                    <a:pt x="397950" y="-1623"/>
                    <a:pt x="387074" y="884"/>
                    <a:pt x="377811" y="8082"/>
                  </a:cubicBezTo>
                  <a:cubicBezTo>
                    <a:pt x="362422" y="20046"/>
                    <a:pt x="356358" y="42522"/>
                    <a:pt x="353146" y="58396"/>
                  </a:cubicBezTo>
                  <a:cubicBezTo>
                    <a:pt x="348459" y="81579"/>
                    <a:pt x="341452" y="105755"/>
                    <a:pt x="322144" y="125550"/>
                  </a:cubicBezTo>
                  <a:cubicBezTo>
                    <a:pt x="314456" y="133431"/>
                    <a:pt x="305738" y="140716"/>
                    <a:pt x="297306" y="147766"/>
                  </a:cubicBezTo>
                  <a:cubicBezTo>
                    <a:pt x="286282" y="156987"/>
                    <a:pt x="274885" y="166531"/>
                    <a:pt x="265139" y="177837"/>
                  </a:cubicBezTo>
                  <a:cubicBezTo>
                    <a:pt x="243822" y="202596"/>
                    <a:pt x="233604" y="233263"/>
                    <a:pt x="227093" y="257216"/>
                  </a:cubicBezTo>
                  <a:cubicBezTo>
                    <a:pt x="225122" y="264452"/>
                    <a:pt x="218512" y="269491"/>
                    <a:pt x="211022" y="269491"/>
                  </a:cubicBezTo>
                  <a:cubicBezTo>
                    <a:pt x="211010" y="269491"/>
                    <a:pt x="211010" y="269491"/>
                    <a:pt x="210997" y="269491"/>
                  </a:cubicBezTo>
                  <a:lnTo>
                    <a:pt x="153198" y="269478"/>
                  </a:lnTo>
                  <a:lnTo>
                    <a:pt x="153198" y="269267"/>
                  </a:lnTo>
                  <a:cubicBezTo>
                    <a:pt x="153198" y="247710"/>
                    <a:pt x="135676" y="230161"/>
                    <a:pt x="114136" y="230161"/>
                  </a:cubicBezTo>
                  <a:lnTo>
                    <a:pt x="39074" y="230161"/>
                  </a:lnTo>
                  <a:cubicBezTo>
                    <a:pt x="17535" y="230161"/>
                    <a:pt x="0" y="247710"/>
                    <a:pt x="0" y="269267"/>
                  </a:cubicBezTo>
                  <a:lnTo>
                    <a:pt x="0" y="514641"/>
                  </a:lnTo>
                  <a:cubicBezTo>
                    <a:pt x="0" y="536198"/>
                    <a:pt x="17535" y="553735"/>
                    <a:pt x="39074" y="553735"/>
                  </a:cubicBezTo>
                  <a:lnTo>
                    <a:pt x="114136" y="553735"/>
                  </a:lnTo>
                  <a:cubicBezTo>
                    <a:pt x="135676" y="553735"/>
                    <a:pt x="153198" y="536198"/>
                    <a:pt x="153198" y="514641"/>
                  </a:cubicBezTo>
                  <a:lnTo>
                    <a:pt x="153198" y="506288"/>
                  </a:lnTo>
                  <a:lnTo>
                    <a:pt x="195707" y="506288"/>
                  </a:lnTo>
                  <a:cubicBezTo>
                    <a:pt x="202143" y="506288"/>
                    <a:pt x="208083" y="509143"/>
                    <a:pt x="211989" y="514107"/>
                  </a:cubicBezTo>
                  <a:cubicBezTo>
                    <a:pt x="221141" y="525711"/>
                    <a:pt x="241689" y="545196"/>
                    <a:pt x="276671" y="545196"/>
                  </a:cubicBezTo>
                  <a:lnTo>
                    <a:pt x="394626" y="543210"/>
                  </a:lnTo>
                  <a:cubicBezTo>
                    <a:pt x="395246" y="543198"/>
                    <a:pt x="395829" y="543074"/>
                    <a:pt x="396387" y="542888"/>
                  </a:cubicBezTo>
                  <a:cubicBezTo>
                    <a:pt x="404882" y="549912"/>
                    <a:pt x="415410" y="553735"/>
                    <a:pt x="426620" y="553735"/>
                  </a:cubicBezTo>
                  <a:lnTo>
                    <a:pt x="550193" y="553735"/>
                  </a:lnTo>
                  <a:cubicBezTo>
                    <a:pt x="576457" y="553735"/>
                    <a:pt x="597823" y="532351"/>
                    <a:pt x="597823" y="506065"/>
                  </a:cubicBezTo>
                  <a:lnTo>
                    <a:pt x="597823" y="503595"/>
                  </a:lnTo>
                  <a:cubicBezTo>
                    <a:pt x="597823" y="489310"/>
                    <a:pt x="591512" y="476490"/>
                    <a:pt x="581529" y="467740"/>
                  </a:cubicBezTo>
                  <a:cubicBezTo>
                    <a:pt x="603205" y="464241"/>
                    <a:pt x="619810" y="445389"/>
                    <a:pt x="619810" y="422727"/>
                  </a:cubicBezTo>
                  <a:lnTo>
                    <a:pt x="619810" y="416136"/>
                  </a:lnTo>
                  <a:cubicBezTo>
                    <a:pt x="619810" y="399345"/>
                    <a:pt x="610683" y="384650"/>
                    <a:pt x="597141" y="376732"/>
                  </a:cubicBezTo>
                  <a:cubicBezTo>
                    <a:pt x="610683" y="368814"/>
                    <a:pt x="619810" y="354120"/>
                    <a:pt x="619810" y="337328"/>
                  </a:cubicBezTo>
                  <a:lnTo>
                    <a:pt x="619810" y="330725"/>
                  </a:lnTo>
                  <a:cubicBezTo>
                    <a:pt x="619810" y="313809"/>
                    <a:pt x="610547" y="299028"/>
                    <a:pt x="596844" y="291160"/>
                  </a:cubicBezTo>
                  <a:cubicBezTo>
                    <a:pt x="610571" y="283080"/>
                    <a:pt x="619810" y="268150"/>
                    <a:pt x="619810" y="251098"/>
                  </a:cubicBezTo>
                  <a:close/>
                  <a:moveTo>
                    <a:pt x="140797" y="514641"/>
                  </a:moveTo>
                  <a:cubicBezTo>
                    <a:pt x="140797" y="529360"/>
                    <a:pt x="128843" y="541324"/>
                    <a:pt x="114136" y="541324"/>
                  </a:cubicBezTo>
                  <a:lnTo>
                    <a:pt x="39074" y="541324"/>
                  </a:lnTo>
                  <a:cubicBezTo>
                    <a:pt x="24367" y="541324"/>
                    <a:pt x="12401" y="529360"/>
                    <a:pt x="12401" y="514641"/>
                  </a:cubicBezTo>
                  <a:lnTo>
                    <a:pt x="12401" y="269267"/>
                  </a:lnTo>
                  <a:cubicBezTo>
                    <a:pt x="12401" y="254548"/>
                    <a:pt x="24367" y="242572"/>
                    <a:pt x="39074" y="242572"/>
                  </a:cubicBezTo>
                  <a:lnTo>
                    <a:pt x="114136" y="242572"/>
                  </a:lnTo>
                  <a:cubicBezTo>
                    <a:pt x="128843" y="242572"/>
                    <a:pt x="140797" y="254548"/>
                    <a:pt x="140797" y="269267"/>
                  </a:cubicBezTo>
                  <a:lnTo>
                    <a:pt x="140797" y="514641"/>
                  </a:lnTo>
                  <a:close/>
                  <a:moveTo>
                    <a:pt x="276572" y="532785"/>
                  </a:moveTo>
                  <a:cubicBezTo>
                    <a:pt x="248398" y="532785"/>
                    <a:pt x="231198" y="518451"/>
                    <a:pt x="221736" y="506412"/>
                  </a:cubicBezTo>
                  <a:cubicBezTo>
                    <a:pt x="215449" y="498445"/>
                    <a:pt x="205963" y="493878"/>
                    <a:pt x="195707" y="493878"/>
                  </a:cubicBezTo>
                  <a:lnTo>
                    <a:pt x="153198" y="493878"/>
                  </a:lnTo>
                  <a:lnTo>
                    <a:pt x="153198" y="281889"/>
                  </a:lnTo>
                  <a:lnTo>
                    <a:pt x="210985" y="281901"/>
                  </a:lnTo>
                  <a:cubicBezTo>
                    <a:pt x="210997" y="281901"/>
                    <a:pt x="211010" y="281901"/>
                    <a:pt x="211022" y="281901"/>
                  </a:cubicBezTo>
                  <a:cubicBezTo>
                    <a:pt x="224092" y="281901"/>
                    <a:pt x="235613" y="273102"/>
                    <a:pt x="239048" y="260480"/>
                  </a:cubicBezTo>
                  <a:cubicBezTo>
                    <a:pt x="245223" y="237793"/>
                    <a:pt x="254834" y="208814"/>
                    <a:pt x="274538" y="185941"/>
                  </a:cubicBezTo>
                  <a:cubicBezTo>
                    <a:pt x="283616" y="175404"/>
                    <a:pt x="294131" y="166605"/>
                    <a:pt x="305267" y="157297"/>
                  </a:cubicBezTo>
                  <a:cubicBezTo>
                    <a:pt x="313935" y="150049"/>
                    <a:pt x="322888" y="142553"/>
                    <a:pt x="331023" y="134213"/>
                  </a:cubicBezTo>
                  <a:cubicBezTo>
                    <a:pt x="352576" y="112122"/>
                    <a:pt x="360227" y="85898"/>
                    <a:pt x="365299" y="60853"/>
                  </a:cubicBezTo>
                  <a:cubicBezTo>
                    <a:pt x="368126" y="46928"/>
                    <a:pt x="373285" y="27319"/>
                    <a:pt x="385425" y="17887"/>
                  </a:cubicBezTo>
                  <a:cubicBezTo>
                    <a:pt x="391687" y="13009"/>
                    <a:pt x="398607" y="11346"/>
                    <a:pt x="405415" y="13059"/>
                  </a:cubicBezTo>
                  <a:cubicBezTo>
                    <a:pt x="413438" y="15094"/>
                    <a:pt x="420618" y="21722"/>
                    <a:pt x="424611" y="30806"/>
                  </a:cubicBezTo>
                  <a:cubicBezTo>
                    <a:pt x="448557" y="85203"/>
                    <a:pt x="442443" y="157334"/>
                    <a:pt x="410077" y="202299"/>
                  </a:cubicBezTo>
                  <a:cubicBezTo>
                    <a:pt x="410077" y="202299"/>
                    <a:pt x="410077" y="202299"/>
                    <a:pt x="410077" y="202311"/>
                  </a:cubicBezTo>
                  <a:cubicBezTo>
                    <a:pt x="391588" y="208765"/>
                    <a:pt x="378989" y="226264"/>
                    <a:pt x="378989" y="246158"/>
                  </a:cubicBezTo>
                  <a:lnTo>
                    <a:pt x="378989" y="251098"/>
                  </a:lnTo>
                  <a:cubicBezTo>
                    <a:pt x="378989" y="265544"/>
                    <a:pt x="385611" y="278464"/>
                    <a:pt x="395990" y="286990"/>
                  </a:cubicBezTo>
                  <a:cubicBezTo>
                    <a:pt x="377104" y="292562"/>
                    <a:pt x="363290" y="310061"/>
                    <a:pt x="363290" y="330725"/>
                  </a:cubicBezTo>
                  <a:lnTo>
                    <a:pt x="363290" y="337328"/>
                  </a:lnTo>
                  <a:cubicBezTo>
                    <a:pt x="363290" y="354120"/>
                    <a:pt x="372417" y="368814"/>
                    <a:pt x="385958" y="376732"/>
                  </a:cubicBezTo>
                  <a:cubicBezTo>
                    <a:pt x="372417" y="384650"/>
                    <a:pt x="363290" y="399345"/>
                    <a:pt x="363290" y="416136"/>
                  </a:cubicBezTo>
                  <a:lnTo>
                    <a:pt x="363290" y="422727"/>
                  </a:lnTo>
                  <a:cubicBezTo>
                    <a:pt x="363290" y="443614"/>
                    <a:pt x="377402" y="461262"/>
                    <a:pt x="396573" y="466636"/>
                  </a:cubicBezTo>
                  <a:cubicBezTo>
                    <a:pt x="385859" y="475385"/>
                    <a:pt x="378989" y="488702"/>
                    <a:pt x="378989" y="503595"/>
                  </a:cubicBezTo>
                  <a:lnTo>
                    <a:pt x="378989" y="506065"/>
                  </a:lnTo>
                  <a:cubicBezTo>
                    <a:pt x="378989" y="514963"/>
                    <a:pt x="381444" y="523527"/>
                    <a:pt x="385995" y="530949"/>
                  </a:cubicBezTo>
                  <a:lnTo>
                    <a:pt x="276572" y="532785"/>
                  </a:lnTo>
                  <a:close/>
                  <a:moveTo>
                    <a:pt x="585423" y="503595"/>
                  </a:moveTo>
                  <a:lnTo>
                    <a:pt x="585423" y="506065"/>
                  </a:lnTo>
                  <a:cubicBezTo>
                    <a:pt x="585423" y="525513"/>
                    <a:pt x="569612" y="541324"/>
                    <a:pt x="550193" y="541324"/>
                  </a:cubicBezTo>
                  <a:lnTo>
                    <a:pt x="426620" y="541324"/>
                  </a:lnTo>
                  <a:cubicBezTo>
                    <a:pt x="416885" y="541324"/>
                    <a:pt x="407833" y="537439"/>
                    <a:pt x="401124" y="530390"/>
                  </a:cubicBezTo>
                  <a:cubicBezTo>
                    <a:pt x="394849" y="523812"/>
                    <a:pt x="391390" y="515174"/>
                    <a:pt x="391390" y="506065"/>
                  </a:cubicBezTo>
                  <a:lnTo>
                    <a:pt x="391390" y="503595"/>
                  </a:lnTo>
                  <a:cubicBezTo>
                    <a:pt x="391390" y="484160"/>
                    <a:pt x="407200" y="468336"/>
                    <a:pt x="426620" y="468336"/>
                  </a:cubicBezTo>
                  <a:lnTo>
                    <a:pt x="550193" y="468336"/>
                  </a:lnTo>
                  <a:cubicBezTo>
                    <a:pt x="569612" y="468336"/>
                    <a:pt x="585423" y="484160"/>
                    <a:pt x="585423" y="503595"/>
                  </a:cubicBezTo>
                  <a:close/>
                  <a:moveTo>
                    <a:pt x="607409" y="416136"/>
                  </a:moveTo>
                  <a:lnTo>
                    <a:pt x="607409" y="422727"/>
                  </a:lnTo>
                  <a:cubicBezTo>
                    <a:pt x="607409" y="441032"/>
                    <a:pt x="592528" y="455925"/>
                    <a:pt x="574237" y="455925"/>
                  </a:cubicBezTo>
                  <a:lnTo>
                    <a:pt x="550193" y="455925"/>
                  </a:lnTo>
                  <a:lnTo>
                    <a:pt x="426620" y="455925"/>
                  </a:lnTo>
                  <a:lnTo>
                    <a:pt x="408862" y="455925"/>
                  </a:lnTo>
                  <a:cubicBezTo>
                    <a:pt x="390571" y="455925"/>
                    <a:pt x="375690" y="441032"/>
                    <a:pt x="375690" y="422727"/>
                  </a:cubicBezTo>
                  <a:lnTo>
                    <a:pt x="375690" y="416136"/>
                  </a:lnTo>
                  <a:cubicBezTo>
                    <a:pt x="375690" y="397830"/>
                    <a:pt x="390571" y="382938"/>
                    <a:pt x="408862" y="382938"/>
                  </a:cubicBezTo>
                  <a:lnTo>
                    <a:pt x="574237" y="382938"/>
                  </a:lnTo>
                  <a:cubicBezTo>
                    <a:pt x="592528" y="382938"/>
                    <a:pt x="607409" y="397830"/>
                    <a:pt x="607409" y="416136"/>
                  </a:cubicBezTo>
                  <a:close/>
                  <a:moveTo>
                    <a:pt x="607409" y="330725"/>
                  </a:moveTo>
                  <a:lnTo>
                    <a:pt x="607409" y="337328"/>
                  </a:lnTo>
                  <a:cubicBezTo>
                    <a:pt x="607409" y="355634"/>
                    <a:pt x="592528" y="370527"/>
                    <a:pt x="574237" y="370527"/>
                  </a:cubicBezTo>
                  <a:lnTo>
                    <a:pt x="408862" y="370527"/>
                  </a:lnTo>
                  <a:cubicBezTo>
                    <a:pt x="390571" y="370527"/>
                    <a:pt x="375690" y="355634"/>
                    <a:pt x="375690" y="337328"/>
                  </a:cubicBezTo>
                  <a:lnTo>
                    <a:pt x="375690" y="330725"/>
                  </a:lnTo>
                  <a:cubicBezTo>
                    <a:pt x="375690" y="312432"/>
                    <a:pt x="390571" y="297539"/>
                    <a:pt x="408862" y="297539"/>
                  </a:cubicBezTo>
                  <a:lnTo>
                    <a:pt x="574237" y="297539"/>
                  </a:lnTo>
                  <a:cubicBezTo>
                    <a:pt x="592528" y="297539"/>
                    <a:pt x="607409" y="312432"/>
                    <a:pt x="607409" y="330725"/>
                  </a:cubicBezTo>
                  <a:close/>
                  <a:moveTo>
                    <a:pt x="573419" y="285128"/>
                  </a:moveTo>
                  <a:lnTo>
                    <a:pt x="425392" y="285128"/>
                  </a:lnTo>
                  <a:cubicBezTo>
                    <a:pt x="406642" y="285128"/>
                    <a:pt x="391390" y="269863"/>
                    <a:pt x="391390" y="251098"/>
                  </a:cubicBezTo>
                  <a:lnTo>
                    <a:pt x="391390" y="246158"/>
                  </a:lnTo>
                  <a:cubicBezTo>
                    <a:pt x="391390" y="230620"/>
                    <a:pt x="401881" y="217067"/>
                    <a:pt x="416898" y="213195"/>
                  </a:cubicBezTo>
                  <a:cubicBezTo>
                    <a:pt x="419638" y="212488"/>
                    <a:pt x="422491" y="212128"/>
                    <a:pt x="425392" y="212128"/>
                  </a:cubicBezTo>
                  <a:lnTo>
                    <a:pt x="573419" y="212128"/>
                  </a:lnTo>
                  <a:cubicBezTo>
                    <a:pt x="592156" y="212128"/>
                    <a:pt x="607409" y="227393"/>
                    <a:pt x="607409" y="246158"/>
                  </a:cubicBezTo>
                  <a:lnTo>
                    <a:pt x="607409" y="251098"/>
                  </a:lnTo>
                  <a:cubicBezTo>
                    <a:pt x="607409" y="269863"/>
                    <a:pt x="592156" y="285128"/>
                    <a:pt x="573419" y="285128"/>
                  </a:cubicBez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6" name="Google Shape;926;p19"/>
          <p:cNvGrpSpPr/>
          <p:nvPr/>
        </p:nvGrpSpPr>
        <p:grpSpPr>
          <a:xfrm>
            <a:off x="2971800" y="4686300"/>
            <a:ext cx="1863099" cy="1630212"/>
            <a:chOff x="0" y="0"/>
            <a:chExt cx="2484132" cy="2173616"/>
          </a:xfrm>
        </p:grpSpPr>
        <p:grpSp>
          <p:nvGrpSpPr>
            <p:cNvPr id="927" name="Google Shape;927;p19"/>
            <p:cNvGrpSpPr/>
            <p:nvPr/>
          </p:nvGrpSpPr>
          <p:grpSpPr>
            <a:xfrm>
              <a:off x="0" y="0"/>
              <a:ext cx="2484132" cy="2173616"/>
              <a:chOff x="0" y="0"/>
              <a:chExt cx="812800" cy="711200"/>
            </a:xfrm>
          </p:grpSpPr>
          <p:sp>
            <p:nvSpPr>
              <p:cNvPr id="928" name="Google Shape;928;p19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19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30" name="Google Shape;930;p19"/>
            <p:cNvSpPr/>
            <p:nvPr/>
          </p:nvSpPr>
          <p:spPr>
            <a:xfrm>
              <a:off x="980545" y="1032489"/>
              <a:ext cx="522684" cy="723577"/>
            </a:xfrm>
            <a:custGeom>
              <a:rect b="b" l="l" r="r" t="t"/>
              <a:pathLst>
                <a:path extrusionOk="0" h="723577" w="522684">
                  <a:moveTo>
                    <a:pt x="522684" y="38996"/>
                  </a:moveTo>
                  <a:lnTo>
                    <a:pt x="522684" y="310360"/>
                  </a:lnTo>
                  <a:cubicBezTo>
                    <a:pt x="522684" y="318091"/>
                    <a:pt x="515016" y="323561"/>
                    <a:pt x="507761" y="320900"/>
                  </a:cubicBezTo>
                  <a:cubicBezTo>
                    <a:pt x="355002" y="264815"/>
                    <a:pt x="202242" y="395641"/>
                    <a:pt x="49482" y="326990"/>
                  </a:cubicBezTo>
                  <a:lnTo>
                    <a:pt x="49482" y="704345"/>
                  </a:lnTo>
                  <a:cubicBezTo>
                    <a:pt x="49482" y="714974"/>
                    <a:pt x="40868" y="723577"/>
                    <a:pt x="30259" y="723577"/>
                  </a:cubicBezTo>
                  <a:lnTo>
                    <a:pt x="19222" y="723577"/>
                  </a:lnTo>
                  <a:cubicBezTo>
                    <a:pt x="8599" y="723577"/>
                    <a:pt x="0" y="714959"/>
                    <a:pt x="0" y="704345"/>
                  </a:cubicBezTo>
                  <a:lnTo>
                    <a:pt x="0" y="19232"/>
                  </a:lnTo>
                  <a:cubicBezTo>
                    <a:pt x="0" y="8618"/>
                    <a:pt x="8614" y="0"/>
                    <a:pt x="19222" y="0"/>
                  </a:cubicBezTo>
                  <a:lnTo>
                    <a:pt x="30259" y="0"/>
                  </a:lnTo>
                  <a:cubicBezTo>
                    <a:pt x="40883" y="0"/>
                    <a:pt x="49482" y="8618"/>
                    <a:pt x="49482" y="19232"/>
                  </a:cubicBezTo>
                  <a:lnTo>
                    <a:pt x="49482" y="31605"/>
                  </a:lnTo>
                  <a:cubicBezTo>
                    <a:pt x="204901" y="101453"/>
                    <a:pt x="360306" y="-35168"/>
                    <a:pt x="515725" y="28619"/>
                  </a:cubicBezTo>
                  <a:cubicBezTo>
                    <a:pt x="519936" y="30349"/>
                    <a:pt x="522684" y="34458"/>
                    <a:pt x="522684" y="38996"/>
                  </a:cubicBezTo>
                  <a:close/>
                </a:path>
              </a:pathLst>
            </a:custGeom>
            <a:solidFill>
              <a:srgbClr val="FEF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19"/>
            <p:cNvSpPr/>
            <p:nvPr/>
          </p:nvSpPr>
          <p:spPr>
            <a:xfrm>
              <a:off x="973159" y="1025099"/>
              <a:ext cx="537460" cy="738360"/>
            </a:xfrm>
            <a:custGeom>
              <a:rect b="b" l="l" r="r" t="t"/>
              <a:pathLst>
                <a:path extrusionOk="0" h="738359" w="537459">
                  <a:moveTo>
                    <a:pt x="525920" y="29181"/>
                  </a:moveTo>
                  <a:cubicBezTo>
                    <a:pt x="447228" y="-3119"/>
                    <a:pt x="368240" y="14635"/>
                    <a:pt x="291853" y="31797"/>
                  </a:cubicBezTo>
                  <a:cubicBezTo>
                    <a:pt x="213500" y="49403"/>
                    <a:pt x="139388" y="66019"/>
                    <a:pt x="64272" y="34133"/>
                  </a:cubicBezTo>
                  <a:lnTo>
                    <a:pt x="64272" y="26623"/>
                  </a:lnTo>
                  <a:cubicBezTo>
                    <a:pt x="64272" y="11944"/>
                    <a:pt x="52333" y="0"/>
                    <a:pt x="37647" y="0"/>
                  </a:cubicBezTo>
                  <a:lnTo>
                    <a:pt x="26610" y="0"/>
                  </a:lnTo>
                  <a:cubicBezTo>
                    <a:pt x="11938" y="0"/>
                    <a:pt x="0" y="11944"/>
                    <a:pt x="0" y="26623"/>
                  </a:cubicBezTo>
                  <a:lnTo>
                    <a:pt x="0" y="711736"/>
                  </a:lnTo>
                  <a:cubicBezTo>
                    <a:pt x="0" y="726415"/>
                    <a:pt x="11938" y="738360"/>
                    <a:pt x="26610" y="738360"/>
                  </a:cubicBezTo>
                  <a:lnTo>
                    <a:pt x="37647" y="738360"/>
                  </a:lnTo>
                  <a:cubicBezTo>
                    <a:pt x="52319" y="738360"/>
                    <a:pt x="64257" y="726415"/>
                    <a:pt x="64257" y="711736"/>
                  </a:cubicBezTo>
                  <a:lnTo>
                    <a:pt x="64257" y="345483"/>
                  </a:lnTo>
                  <a:cubicBezTo>
                    <a:pt x="95152" y="357620"/>
                    <a:pt x="126076" y="362188"/>
                    <a:pt x="156867" y="362188"/>
                  </a:cubicBezTo>
                  <a:cubicBezTo>
                    <a:pt x="203453" y="362188"/>
                    <a:pt x="249714" y="351795"/>
                    <a:pt x="295089" y="341596"/>
                  </a:cubicBezTo>
                  <a:cubicBezTo>
                    <a:pt x="369998" y="324758"/>
                    <a:pt x="440756" y="308867"/>
                    <a:pt x="512608" y="335239"/>
                  </a:cubicBezTo>
                  <a:cubicBezTo>
                    <a:pt x="518237" y="337309"/>
                    <a:pt x="524546" y="336481"/>
                    <a:pt x="529496" y="333036"/>
                  </a:cubicBezTo>
                  <a:cubicBezTo>
                    <a:pt x="534490" y="329548"/>
                    <a:pt x="537459" y="323842"/>
                    <a:pt x="537459" y="317766"/>
                  </a:cubicBezTo>
                  <a:lnTo>
                    <a:pt x="537459" y="46388"/>
                  </a:lnTo>
                  <a:cubicBezTo>
                    <a:pt x="537459" y="38804"/>
                    <a:pt x="532938" y="32049"/>
                    <a:pt x="525920" y="29181"/>
                  </a:cubicBezTo>
                  <a:close/>
                  <a:moveTo>
                    <a:pt x="49497" y="711751"/>
                  </a:moveTo>
                  <a:cubicBezTo>
                    <a:pt x="49497" y="718285"/>
                    <a:pt x="44192" y="723592"/>
                    <a:pt x="37662" y="723592"/>
                  </a:cubicBezTo>
                  <a:lnTo>
                    <a:pt x="26625" y="723592"/>
                  </a:lnTo>
                  <a:cubicBezTo>
                    <a:pt x="20094" y="723592"/>
                    <a:pt x="14790" y="718285"/>
                    <a:pt x="14790" y="711751"/>
                  </a:cubicBezTo>
                  <a:lnTo>
                    <a:pt x="14790" y="26623"/>
                  </a:lnTo>
                  <a:cubicBezTo>
                    <a:pt x="14790" y="20090"/>
                    <a:pt x="20094" y="14783"/>
                    <a:pt x="26625" y="14783"/>
                  </a:cubicBezTo>
                  <a:lnTo>
                    <a:pt x="37662" y="14783"/>
                  </a:lnTo>
                  <a:cubicBezTo>
                    <a:pt x="44192" y="14783"/>
                    <a:pt x="49497" y="20090"/>
                    <a:pt x="49497" y="26623"/>
                  </a:cubicBezTo>
                  <a:lnTo>
                    <a:pt x="49497" y="38996"/>
                  </a:lnTo>
                  <a:lnTo>
                    <a:pt x="49497" y="334382"/>
                  </a:lnTo>
                  <a:lnTo>
                    <a:pt x="49497" y="711751"/>
                  </a:lnTo>
                  <a:close/>
                  <a:moveTo>
                    <a:pt x="522684" y="317766"/>
                  </a:moveTo>
                  <a:cubicBezTo>
                    <a:pt x="522684" y="319569"/>
                    <a:pt x="521532" y="320575"/>
                    <a:pt x="521030" y="320915"/>
                  </a:cubicBezTo>
                  <a:cubicBezTo>
                    <a:pt x="520438" y="321329"/>
                    <a:pt x="519227" y="321920"/>
                    <a:pt x="517690" y="321373"/>
                  </a:cubicBezTo>
                  <a:cubicBezTo>
                    <a:pt x="441746" y="293493"/>
                    <a:pt x="365536" y="310626"/>
                    <a:pt x="291838" y="327183"/>
                  </a:cubicBezTo>
                  <a:cubicBezTo>
                    <a:pt x="213500" y="344789"/>
                    <a:pt x="139388" y="361434"/>
                    <a:pt x="64272" y="329548"/>
                  </a:cubicBezTo>
                  <a:lnTo>
                    <a:pt x="64272" y="50128"/>
                  </a:lnTo>
                  <a:cubicBezTo>
                    <a:pt x="95181" y="62264"/>
                    <a:pt x="126091" y="66802"/>
                    <a:pt x="156882" y="66802"/>
                  </a:cubicBezTo>
                  <a:cubicBezTo>
                    <a:pt x="203468" y="66802"/>
                    <a:pt x="249729" y="56410"/>
                    <a:pt x="295103" y="46210"/>
                  </a:cubicBezTo>
                  <a:cubicBezTo>
                    <a:pt x="372673" y="28782"/>
                    <a:pt x="445928" y="12314"/>
                    <a:pt x="520320" y="42840"/>
                  </a:cubicBezTo>
                  <a:cubicBezTo>
                    <a:pt x="521768" y="43431"/>
                    <a:pt x="522699" y="44821"/>
                    <a:pt x="522699" y="46373"/>
                  </a:cubicBezTo>
                  <a:lnTo>
                    <a:pt x="522699" y="317766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2" name="Google Shape;932;p19"/>
          <p:cNvSpPr/>
          <p:nvPr/>
        </p:nvSpPr>
        <p:spPr>
          <a:xfrm>
            <a:off x="6807304" y="7714826"/>
            <a:ext cx="734943" cy="441889"/>
          </a:xfrm>
          <a:custGeom>
            <a:rect b="b" l="l" r="r" t="t"/>
            <a:pathLst>
              <a:path extrusionOk="0" h="441889" w="734943">
                <a:moveTo>
                  <a:pt x="734944" y="65114"/>
                </a:moveTo>
                <a:lnTo>
                  <a:pt x="734944" y="434523"/>
                </a:lnTo>
                <a:cubicBezTo>
                  <a:pt x="734944" y="438604"/>
                  <a:pt x="731662" y="441889"/>
                  <a:pt x="727585" y="441889"/>
                </a:cubicBezTo>
                <a:lnTo>
                  <a:pt x="7358" y="441889"/>
                </a:lnTo>
                <a:cubicBezTo>
                  <a:pt x="3282" y="441889"/>
                  <a:pt x="0" y="438604"/>
                  <a:pt x="0" y="434523"/>
                </a:cubicBezTo>
                <a:lnTo>
                  <a:pt x="0" y="65114"/>
                </a:lnTo>
                <a:cubicBezTo>
                  <a:pt x="0" y="61048"/>
                  <a:pt x="3282" y="57748"/>
                  <a:pt x="7358" y="57748"/>
                </a:cubicBezTo>
                <a:lnTo>
                  <a:pt x="56423" y="57748"/>
                </a:lnTo>
                <a:lnTo>
                  <a:pt x="56423" y="7366"/>
                </a:lnTo>
                <a:cubicBezTo>
                  <a:pt x="56423" y="3300"/>
                  <a:pt x="59720" y="0"/>
                  <a:pt x="63781" y="0"/>
                </a:cubicBezTo>
                <a:lnTo>
                  <a:pt x="279953" y="0"/>
                </a:lnTo>
                <a:cubicBezTo>
                  <a:pt x="318201" y="0"/>
                  <a:pt x="352799" y="23246"/>
                  <a:pt x="367472" y="58308"/>
                </a:cubicBezTo>
                <a:cubicBezTo>
                  <a:pt x="382144" y="23261"/>
                  <a:pt x="416743" y="0"/>
                  <a:pt x="454991" y="0"/>
                </a:cubicBezTo>
                <a:lnTo>
                  <a:pt x="671162" y="0"/>
                </a:lnTo>
                <a:cubicBezTo>
                  <a:pt x="675224" y="0"/>
                  <a:pt x="678521" y="3300"/>
                  <a:pt x="678521" y="7366"/>
                </a:cubicBezTo>
                <a:lnTo>
                  <a:pt x="678521" y="57748"/>
                </a:lnTo>
                <a:lnTo>
                  <a:pt x="727585" y="57748"/>
                </a:lnTo>
                <a:cubicBezTo>
                  <a:pt x="731662" y="57748"/>
                  <a:pt x="734944" y="61048"/>
                  <a:pt x="734944" y="65114"/>
                </a:cubicBezTo>
                <a:close/>
              </a:path>
            </a:pathLst>
          </a:custGeom>
          <a:solidFill>
            <a:srgbClr val="351B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19"/>
          <p:cNvSpPr/>
          <p:nvPr/>
        </p:nvSpPr>
        <p:spPr>
          <a:xfrm>
            <a:off x="6822020" y="7729557"/>
            <a:ext cx="705510" cy="412425"/>
          </a:xfrm>
          <a:custGeom>
            <a:rect b="b" l="l" r="r" t="t"/>
            <a:pathLst>
              <a:path extrusionOk="0" h="412425" w="705510">
                <a:moveTo>
                  <a:pt x="343778" y="412426"/>
                </a:moveTo>
                <a:lnTo>
                  <a:pt x="0" y="412426"/>
                </a:lnTo>
                <a:lnTo>
                  <a:pt x="0" y="57748"/>
                </a:lnTo>
                <a:lnTo>
                  <a:pt x="41707" y="57748"/>
                </a:lnTo>
                <a:lnTo>
                  <a:pt x="41707" y="346075"/>
                </a:lnTo>
                <a:cubicBezTo>
                  <a:pt x="41707" y="350141"/>
                  <a:pt x="45003" y="353441"/>
                  <a:pt x="49065" y="353441"/>
                </a:cubicBezTo>
                <a:lnTo>
                  <a:pt x="267032" y="353441"/>
                </a:lnTo>
                <a:cubicBezTo>
                  <a:pt x="303396" y="353441"/>
                  <a:pt x="334978" y="378278"/>
                  <a:pt x="343778" y="412426"/>
                </a:cubicBezTo>
                <a:close/>
                <a:moveTo>
                  <a:pt x="663804" y="57748"/>
                </a:moveTo>
                <a:lnTo>
                  <a:pt x="663804" y="346075"/>
                </a:lnTo>
                <a:cubicBezTo>
                  <a:pt x="663804" y="350141"/>
                  <a:pt x="660507" y="353441"/>
                  <a:pt x="656446" y="353441"/>
                </a:cubicBezTo>
                <a:lnTo>
                  <a:pt x="438479" y="353441"/>
                </a:lnTo>
                <a:cubicBezTo>
                  <a:pt x="402115" y="353441"/>
                  <a:pt x="370533" y="378278"/>
                  <a:pt x="361732" y="412426"/>
                </a:cubicBezTo>
                <a:lnTo>
                  <a:pt x="705511" y="412426"/>
                </a:lnTo>
                <a:lnTo>
                  <a:pt x="705511" y="57748"/>
                </a:lnTo>
                <a:lnTo>
                  <a:pt x="663804" y="57748"/>
                </a:lnTo>
                <a:close/>
                <a:moveTo>
                  <a:pt x="360114" y="380576"/>
                </a:moveTo>
                <a:lnTo>
                  <a:pt x="360114" y="80243"/>
                </a:lnTo>
                <a:cubicBezTo>
                  <a:pt x="360114" y="70874"/>
                  <a:pt x="361718" y="61666"/>
                  <a:pt x="364896" y="52901"/>
                </a:cubicBezTo>
                <a:cubicBezTo>
                  <a:pt x="376361" y="21258"/>
                  <a:pt x="406647" y="0"/>
                  <a:pt x="440275" y="0"/>
                </a:cubicBezTo>
                <a:lnTo>
                  <a:pt x="649087" y="0"/>
                </a:lnTo>
                <a:lnTo>
                  <a:pt x="649087" y="338709"/>
                </a:lnTo>
                <a:lnTo>
                  <a:pt x="438479" y="338709"/>
                </a:lnTo>
                <a:cubicBezTo>
                  <a:pt x="406206" y="338709"/>
                  <a:pt x="377096" y="355238"/>
                  <a:pt x="360114" y="380576"/>
                </a:cubicBezTo>
                <a:close/>
                <a:moveTo>
                  <a:pt x="412931" y="75588"/>
                </a:moveTo>
                <a:cubicBezTo>
                  <a:pt x="412931" y="79654"/>
                  <a:pt x="416228" y="82954"/>
                  <a:pt x="420289" y="82954"/>
                </a:cubicBezTo>
                <a:lnTo>
                  <a:pt x="592399" y="82954"/>
                </a:lnTo>
                <a:cubicBezTo>
                  <a:pt x="596461" y="82954"/>
                  <a:pt x="599758" y="79654"/>
                  <a:pt x="599758" y="75588"/>
                </a:cubicBezTo>
                <a:cubicBezTo>
                  <a:pt x="599758" y="71522"/>
                  <a:pt x="596461" y="68222"/>
                  <a:pt x="592399" y="68222"/>
                </a:cubicBezTo>
                <a:lnTo>
                  <a:pt x="420289" y="68222"/>
                </a:lnTo>
                <a:cubicBezTo>
                  <a:pt x="416228" y="68222"/>
                  <a:pt x="412931" y="71522"/>
                  <a:pt x="412931" y="75588"/>
                </a:cubicBezTo>
                <a:close/>
                <a:moveTo>
                  <a:pt x="412931" y="139066"/>
                </a:moveTo>
                <a:cubicBezTo>
                  <a:pt x="412931" y="143132"/>
                  <a:pt x="416228" y="146432"/>
                  <a:pt x="420289" y="146432"/>
                </a:cubicBezTo>
                <a:lnTo>
                  <a:pt x="592399" y="146432"/>
                </a:lnTo>
                <a:cubicBezTo>
                  <a:pt x="596461" y="146432"/>
                  <a:pt x="599758" y="143132"/>
                  <a:pt x="599758" y="139066"/>
                </a:cubicBezTo>
                <a:cubicBezTo>
                  <a:pt x="599758" y="135000"/>
                  <a:pt x="596461" y="131701"/>
                  <a:pt x="592399" y="131701"/>
                </a:cubicBezTo>
                <a:lnTo>
                  <a:pt x="420289" y="131701"/>
                </a:lnTo>
                <a:cubicBezTo>
                  <a:pt x="416228" y="131701"/>
                  <a:pt x="412931" y="135000"/>
                  <a:pt x="412931" y="139066"/>
                </a:cubicBezTo>
                <a:close/>
                <a:moveTo>
                  <a:pt x="412931" y="202530"/>
                </a:moveTo>
                <a:cubicBezTo>
                  <a:pt x="412931" y="206596"/>
                  <a:pt x="416228" y="209896"/>
                  <a:pt x="420289" y="209896"/>
                </a:cubicBezTo>
                <a:lnTo>
                  <a:pt x="592399" y="209896"/>
                </a:lnTo>
                <a:cubicBezTo>
                  <a:pt x="596461" y="209896"/>
                  <a:pt x="599758" y="206596"/>
                  <a:pt x="599758" y="202530"/>
                </a:cubicBezTo>
                <a:cubicBezTo>
                  <a:pt x="599758" y="198464"/>
                  <a:pt x="596461" y="195164"/>
                  <a:pt x="592399" y="195164"/>
                </a:cubicBezTo>
                <a:lnTo>
                  <a:pt x="420289" y="195164"/>
                </a:lnTo>
                <a:cubicBezTo>
                  <a:pt x="416228" y="195164"/>
                  <a:pt x="412931" y="198464"/>
                  <a:pt x="412931" y="202530"/>
                </a:cubicBezTo>
                <a:close/>
                <a:moveTo>
                  <a:pt x="412931" y="266009"/>
                </a:moveTo>
                <a:cubicBezTo>
                  <a:pt x="412931" y="270074"/>
                  <a:pt x="416228" y="273374"/>
                  <a:pt x="420289" y="273374"/>
                </a:cubicBezTo>
                <a:lnTo>
                  <a:pt x="592399" y="273374"/>
                </a:lnTo>
                <a:cubicBezTo>
                  <a:pt x="596461" y="273374"/>
                  <a:pt x="599758" y="270074"/>
                  <a:pt x="599758" y="266009"/>
                </a:cubicBezTo>
                <a:cubicBezTo>
                  <a:pt x="599758" y="261943"/>
                  <a:pt x="596461" y="258643"/>
                  <a:pt x="592399" y="258643"/>
                </a:cubicBezTo>
                <a:lnTo>
                  <a:pt x="420289" y="258643"/>
                </a:lnTo>
                <a:cubicBezTo>
                  <a:pt x="416228" y="258643"/>
                  <a:pt x="412931" y="261943"/>
                  <a:pt x="412931" y="266009"/>
                </a:cubicBezTo>
                <a:close/>
                <a:moveTo>
                  <a:pt x="340614" y="52901"/>
                </a:moveTo>
                <a:cubicBezTo>
                  <a:pt x="343793" y="61666"/>
                  <a:pt x="345397" y="70874"/>
                  <a:pt x="345397" y="80243"/>
                </a:cubicBezTo>
                <a:lnTo>
                  <a:pt x="345397" y="380576"/>
                </a:lnTo>
                <a:cubicBezTo>
                  <a:pt x="328414" y="355238"/>
                  <a:pt x="299305" y="338709"/>
                  <a:pt x="267032" y="338709"/>
                </a:cubicBezTo>
                <a:lnTo>
                  <a:pt x="56423" y="338709"/>
                </a:lnTo>
                <a:lnTo>
                  <a:pt x="56423" y="0"/>
                </a:lnTo>
                <a:lnTo>
                  <a:pt x="265236" y="0"/>
                </a:lnTo>
                <a:cubicBezTo>
                  <a:pt x="298863" y="0"/>
                  <a:pt x="329150" y="21258"/>
                  <a:pt x="340614" y="52901"/>
                </a:cubicBezTo>
                <a:close/>
                <a:moveTo>
                  <a:pt x="292579" y="266009"/>
                </a:moveTo>
                <a:cubicBezTo>
                  <a:pt x="292579" y="261943"/>
                  <a:pt x="289283" y="258643"/>
                  <a:pt x="285221" y="258643"/>
                </a:cubicBezTo>
                <a:lnTo>
                  <a:pt x="113111" y="258643"/>
                </a:lnTo>
                <a:cubicBezTo>
                  <a:pt x="109050" y="258643"/>
                  <a:pt x="105753" y="261943"/>
                  <a:pt x="105753" y="266009"/>
                </a:cubicBezTo>
                <a:cubicBezTo>
                  <a:pt x="105753" y="270074"/>
                  <a:pt x="109050" y="273374"/>
                  <a:pt x="113111" y="273374"/>
                </a:cubicBezTo>
                <a:lnTo>
                  <a:pt x="285221" y="273374"/>
                </a:lnTo>
                <a:cubicBezTo>
                  <a:pt x="289283" y="273374"/>
                  <a:pt x="292579" y="270074"/>
                  <a:pt x="292579" y="266009"/>
                </a:cubicBezTo>
                <a:close/>
                <a:moveTo>
                  <a:pt x="292579" y="202530"/>
                </a:moveTo>
                <a:cubicBezTo>
                  <a:pt x="292579" y="198464"/>
                  <a:pt x="289283" y="195164"/>
                  <a:pt x="285221" y="195164"/>
                </a:cubicBezTo>
                <a:lnTo>
                  <a:pt x="113111" y="195164"/>
                </a:lnTo>
                <a:cubicBezTo>
                  <a:pt x="109050" y="195164"/>
                  <a:pt x="105753" y="198464"/>
                  <a:pt x="105753" y="202530"/>
                </a:cubicBezTo>
                <a:cubicBezTo>
                  <a:pt x="105753" y="206596"/>
                  <a:pt x="109050" y="209896"/>
                  <a:pt x="113111" y="209896"/>
                </a:cubicBezTo>
                <a:lnTo>
                  <a:pt x="285221" y="209896"/>
                </a:lnTo>
                <a:cubicBezTo>
                  <a:pt x="289283" y="209896"/>
                  <a:pt x="292579" y="206596"/>
                  <a:pt x="292579" y="202530"/>
                </a:cubicBezTo>
                <a:close/>
                <a:moveTo>
                  <a:pt x="292579" y="139066"/>
                </a:moveTo>
                <a:cubicBezTo>
                  <a:pt x="292579" y="135000"/>
                  <a:pt x="289283" y="131701"/>
                  <a:pt x="285221" y="131701"/>
                </a:cubicBezTo>
                <a:lnTo>
                  <a:pt x="113111" y="131701"/>
                </a:lnTo>
                <a:cubicBezTo>
                  <a:pt x="109050" y="131701"/>
                  <a:pt x="105753" y="135000"/>
                  <a:pt x="105753" y="139066"/>
                </a:cubicBezTo>
                <a:cubicBezTo>
                  <a:pt x="105753" y="143132"/>
                  <a:pt x="109050" y="146432"/>
                  <a:pt x="113111" y="146432"/>
                </a:cubicBezTo>
                <a:lnTo>
                  <a:pt x="285221" y="146432"/>
                </a:lnTo>
                <a:cubicBezTo>
                  <a:pt x="289283" y="146432"/>
                  <a:pt x="292579" y="143132"/>
                  <a:pt x="292579" y="139066"/>
                </a:cubicBezTo>
                <a:close/>
                <a:moveTo>
                  <a:pt x="292579" y="75588"/>
                </a:moveTo>
                <a:cubicBezTo>
                  <a:pt x="292579" y="71522"/>
                  <a:pt x="289283" y="68222"/>
                  <a:pt x="285221" y="68222"/>
                </a:cubicBezTo>
                <a:lnTo>
                  <a:pt x="113111" y="68222"/>
                </a:lnTo>
                <a:cubicBezTo>
                  <a:pt x="109050" y="68222"/>
                  <a:pt x="105753" y="71522"/>
                  <a:pt x="105753" y="75588"/>
                </a:cubicBezTo>
                <a:cubicBezTo>
                  <a:pt x="105753" y="79654"/>
                  <a:pt x="109050" y="82954"/>
                  <a:pt x="113111" y="82954"/>
                </a:cubicBezTo>
                <a:lnTo>
                  <a:pt x="285221" y="82954"/>
                </a:lnTo>
                <a:cubicBezTo>
                  <a:pt x="289283" y="82954"/>
                  <a:pt x="292579" y="79654"/>
                  <a:pt x="292579" y="75588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19"/>
          <p:cNvSpPr/>
          <p:nvPr/>
        </p:nvSpPr>
        <p:spPr>
          <a:xfrm>
            <a:off x="10525836" y="7637317"/>
            <a:ext cx="529151" cy="529108"/>
          </a:xfrm>
          <a:custGeom>
            <a:rect b="b" l="l" r="r" t="t"/>
            <a:pathLst>
              <a:path extrusionOk="0" h="529108" w="529151">
                <a:moveTo>
                  <a:pt x="517789" y="211138"/>
                </a:moveTo>
                <a:lnTo>
                  <a:pt x="459051" y="211138"/>
                </a:lnTo>
                <a:cubicBezTo>
                  <a:pt x="458712" y="211138"/>
                  <a:pt x="458405" y="210926"/>
                  <a:pt x="458321" y="210609"/>
                </a:cubicBezTo>
                <a:cubicBezTo>
                  <a:pt x="453972" y="194993"/>
                  <a:pt x="447709" y="179896"/>
                  <a:pt x="439711" y="165741"/>
                </a:cubicBezTo>
                <a:cubicBezTo>
                  <a:pt x="439552" y="165455"/>
                  <a:pt x="439605" y="165085"/>
                  <a:pt x="439849" y="164841"/>
                </a:cubicBezTo>
                <a:lnTo>
                  <a:pt x="481395" y="123295"/>
                </a:lnTo>
                <a:cubicBezTo>
                  <a:pt x="483542" y="121147"/>
                  <a:pt x="484727" y="118302"/>
                  <a:pt x="484727" y="115265"/>
                </a:cubicBezTo>
                <a:cubicBezTo>
                  <a:pt x="484727" y="112229"/>
                  <a:pt x="483542" y="109372"/>
                  <a:pt x="481395" y="107225"/>
                </a:cubicBezTo>
                <a:lnTo>
                  <a:pt x="421916" y="47756"/>
                </a:lnTo>
                <a:cubicBezTo>
                  <a:pt x="417483" y="43334"/>
                  <a:pt x="410278" y="43334"/>
                  <a:pt x="405846" y="47756"/>
                </a:cubicBezTo>
                <a:lnTo>
                  <a:pt x="364289" y="89292"/>
                </a:lnTo>
                <a:cubicBezTo>
                  <a:pt x="364045" y="89535"/>
                  <a:pt x="363675" y="89599"/>
                  <a:pt x="363390" y="89440"/>
                </a:cubicBezTo>
                <a:cubicBezTo>
                  <a:pt x="349202" y="81410"/>
                  <a:pt x="334094" y="75147"/>
                  <a:pt x="318521" y="70820"/>
                </a:cubicBezTo>
                <a:cubicBezTo>
                  <a:pt x="318204" y="70735"/>
                  <a:pt x="317992" y="70429"/>
                  <a:pt x="317992" y="70090"/>
                </a:cubicBezTo>
                <a:lnTo>
                  <a:pt x="317992" y="11363"/>
                </a:lnTo>
                <a:cubicBezTo>
                  <a:pt x="317992" y="5089"/>
                  <a:pt x="312893" y="0"/>
                  <a:pt x="306630" y="0"/>
                </a:cubicBezTo>
                <a:lnTo>
                  <a:pt x="222522" y="0"/>
                </a:lnTo>
                <a:cubicBezTo>
                  <a:pt x="216258" y="0"/>
                  <a:pt x="211159" y="5089"/>
                  <a:pt x="211159" y="11363"/>
                </a:cubicBezTo>
                <a:lnTo>
                  <a:pt x="211159" y="70090"/>
                </a:lnTo>
                <a:cubicBezTo>
                  <a:pt x="211159" y="70439"/>
                  <a:pt x="210947" y="70735"/>
                  <a:pt x="210630" y="70820"/>
                </a:cubicBezTo>
                <a:cubicBezTo>
                  <a:pt x="195046" y="75158"/>
                  <a:pt x="179939" y="81421"/>
                  <a:pt x="165751" y="89451"/>
                </a:cubicBezTo>
                <a:cubicBezTo>
                  <a:pt x="165476" y="89610"/>
                  <a:pt x="165106" y="89546"/>
                  <a:pt x="164863" y="89303"/>
                </a:cubicBezTo>
                <a:lnTo>
                  <a:pt x="123306" y="47756"/>
                </a:lnTo>
                <a:cubicBezTo>
                  <a:pt x="118873" y="43334"/>
                  <a:pt x="111668" y="43334"/>
                  <a:pt x="107235" y="47756"/>
                </a:cubicBezTo>
                <a:lnTo>
                  <a:pt x="47746" y="107235"/>
                </a:lnTo>
                <a:cubicBezTo>
                  <a:pt x="45598" y="109383"/>
                  <a:pt x="44413" y="112239"/>
                  <a:pt x="44413" y="115276"/>
                </a:cubicBezTo>
                <a:cubicBezTo>
                  <a:pt x="44413" y="118312"/>
                  <a:pt x="45598" y="121169"/>
                  <a:pt x="47746" y="123316"/>
                </a:cubicBezTo>
                <a:lnTo>
                  <a:pt x="89303" y="164841"/>
                </a:lnTo>
                <a:cubicBezTo>
                  <a:pt x="89546" y="165085"/>
                  <a:pt x="89599" y="165455"/>
                  <a:pt x="89440" y="165741"/>
                </a:cubicBezTo>
                <a:cubicBezTo>
                  <a:pt x="81421" y="179949"/>
                  <a:pt x="75158" y="195046"/>
                  <a:pt x="70831" y="210609"/>
                </a:cubicBezTo>
                <a:cubicBezTo>
                  <a:pt x="70746" y="210926"/>
                  <a:pt x="70439" y="211138"/>
                  <a:pt x="70090" y="211138"/>
                </a:cubicBezTo>
                <a:lnTo>
                  <a:pt x="11363" y="211138"/>
                </a:lnTo>
                <a:cubicBezTo>
                  <a:pt x="5099" y="211138"/>
                  <a:pt x="0" y="216237"/>
                  <a:pt x="0" y="222500"/>
                </a:cubicBezTo>
                <a:lnTo>
                  <a:pt x="0" y="306630"/>
                </a:lnTo>
                <a:cubicBezTo>
                  <a:pt x="0" y="312903"/>
                  <a:pt x="5099" y="317992"/>
                  <a:pt x="11363" y="317992"/>
                </a:cubicBezTo>
                <a:lnTo>
                  <a:pt x="70101" y="317992"/>
                </a:lnTo>
                <a:cubicBezTo>
                  <a:pt x="70439" y="317992"/>
                  <a:pt x="70746" y="318214"/>
                  <a:pt x="70831" y="318521"/>
                </a:cubicBezTo>
                <a:cubicBezTo>
                  <a:pt x="75179" y="334126"/>
                  <a:pt x="81442" y="349223"/>
                  <a:pt x="89440" y="363400"/>
                </a:cubicBezTo>
                <a:cubicBezTo>
                  <a:pt x="89610" y="363686"/>
                  <a:pt x="89546" y="364045"/>
                  <a:pt x="89303" y="364299"/>
                </a:cubicBezTo>
                <a:lnTo>
                  <a:pt x="47756" y="405835"/>
                </a:lnTo>
                <a:cubicBezTo>
                  <a:pt x="45609" y="407983"/>
                  <a:pt x="44424" y="410839"/>
                  <a:pt x="44424" y="413876"/>
                </a:cubicBezTo>
                <a:cubicBezTo>
                  <a:pt x="44424" y="416912"/>
                  <a:pt x="45609" y="419768"/>
                  <a:pt x="47756" y="421905"/>
                </a:cubicBezTo>
                <a:lnTo>
                  <a:pt x="107246" y="481363"/>
                </a:lnTo>
                <a:cubicBezTo>
                  <a:pt x="111679" y="485796"/>
                  <a:pt x="118894" y="485796"/>
                  <a:pt x="123316" y="481363"/>
                </a:cubicBezTo>
                <a:lnTo>
                  <a:pt x="164863" y="439817"/>
                </a:lnTo>
                <a:cubicBezTo>
                  <a:pt x="165106" y="439573"/>
                  <a:pt x="165476" y="439521"/>
                  <a:pt x="165751" y="439679"/>
                </a:cubicBezTo>
                <a:cubicBezTo>
                  <a:pt x="179896" y="447677"/>
                  <a:pt x="194993" y="453941"/>
                  <a:pt x="210630" y="458299"/>
                </a:cubicBezTo>
                <a:cubicBezTo>
                  <a:pt x="210947" y="458384"/>
                  <a:pt x="211159" y="458691"/>
                  <a:pt x="211159" y="459029"/>
                </a:cubicBezTo>
                <a:lnTo>
                  <a:pt x="211159" y="517746"/>
                </a:lnTo>
                <a:cubicBezTo>
                  <a:pt x="211159" y="524010"/>
                  <a:pt x="216258" y="529109"/>
                  <a:pt x="222522" y="529109"/>
                </a:cubicBezTo>
                <a:lnTo>
                  <a:pt x="306640" y="529109"/>
                </a:lnTo>
                <a:cubicBezTo>
                  <a:pt x="312903" y="529109"/>
                  <a:pt x="318003" y="524010"/>
                  <a:pt x="318003" y="517746"/>
                </a:cubicBezTo>
                <a:lnTo>
                  <a:pt x="318003" y="459029"/>
                </a:lnTo>
                <a:cubicBezTo>
                  <a:pt x="318003" y="458691"/>
                  <a:pt x="318225" y="458384"/>
                  <a:pt x="318532" y="458299"/>
                </a:cubicBezTo>
                <a:cubicBezTo>
                  <a:pt x="334169" y="453941"/>
                  <a:pt x="349266" y="447677"/>
                  <a:pt x="363411" y="439679"/>
                </a:cubicBezTo>
                <a:cubicBezTo>
                  <a:pt x="363686" y="439521"/>
                  <a:pt x="364056" y="439573"/>
                  <a:pt x="364310" y="439817"/>
                </a:cubicBezTo>
                <a:lnTo>
                  <a:pt x="405846" y="481363"/>
                </a:lnTo>
                <a:cubicBezTo>
                  <a:pt x="410278" y="485796"/>
                  <a:pt x="417483" y="485796"/>
                  <a:pt x="421916" y="481363"/>
                </a:cubicBezTo>
                <a:lnTo>
                  <a:pt x="481405" y="421916"/>
                </a:lnTo>
                <a:cubicBezTo>
                  <a:pt x="483553" y="419768"/>
                  <a:pt x="484738" y="416912"/>
                  <a:pt x="484738" y="413876"/>
                </a:cubicBezTo>
                <a:cubicBezTo>
                  <a:pt x="484738" y="410839"/>
                  <a:pt x="483553" y="407983"/>
                  <a:pt x="481405" y="405835"/>
                </a:cubicBezTo>
                <a:lnTo>
                  <a:pt x="439870" y="364299"/>
                </a:lnTo>
                <a:cubicBezTo>
                  <a:pt x="439616" y="364045"/>
                  <a:pt x="439563" y="363686"/>
                  <a:pt x="439722" y="363400"/>
                </a:cubicBezTo>
                <a:cubicBezTo>
                  <a:pt x="443731" y="356301"/>
                  <a:pt x="447307" y="348969"/>
                  <a:pt x="450407" y="341468"/>
                </a:cubicBezTo>
                <a:cubicBezTo>
                  <a:pt x="453517" y="333978"/>
                  <a:pt x="456173" y="326308"/>
                  <a:pt x="458331" y="318521"/>
                </a:cubicBezTo>
                <a:cubicBezTo>
                  <a:pt x="458416" y="318214"/>
                  <a:pt x="458723" y="317992"/>
                  <a:pt x="459072" y="317992"/>
                </a:cubicBezTo>
                <a:lnTo>
                  <a:pt x="517789" y="317992"/>
                </a:lnTo>
                <a:cubicBezTo>
                  <a:pt x="524052" y="317992"/>
                  <a:pt x="529151" y="312903"/>
                  <a:pt x="529151" y="306630"/>
                </a:cubicBezTo>
                <a:lnTo>
                  <a:pt x="529151" y="222500"/>
                </a:lnTo>
                <a:cubicBezTo>
                  <a:pt x="529151" y="216237"/>
                  <a:pt x="524052" y="211138"/>
                  <a:pt x="517789" y="211138"/>
                </a:cubicBezTo>
                <a:close/>
                <a:moveTo>
                  <a:pt x="369113" y="264554"/>
                </a:moveTo>
                <a:cubicBezTo>
                  <a:pt x="369113" y="322203"/>
                  <a:pt x="322224" y="369092"/>
                  <a:pt x="264576" y="369092"/>
                </a:cubicBezTo>
                <a:cubicBezTo>
                  <a:pt x="206927" y="369092"/>
                  <a:pt x="160038" y="322203"/>
                  <a:pt x="160038" y="264554"/>
                </a:cubicBezTo>
                <a:cubicBezTo>
                  <a:pt x="160038" y="206906"/>
                  <a:pt x="206927" y="160017"/>
                  <a:pt x="264576" y="160017"/>
                </a:cubicBezTo>
                <a:cubicBezTo>
                  <a:pt x="322224" y="160017"/>
                  <a:pt x="369113" y="206906"/>
                  <a:pt x="369113" y="264554"/>
                </a:cubicBezTo>
                <a:close/>
              </a:path>
            </a:pathLst>
          </a:custGeom>
          <a:solidFill>
            <a:srgbClr val="351B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19"/>
          <p:cNvSpPr/>
          <p:nvPr/>
        </p:nvSpPr>
        <p:spPr>
          <a:xfrm>
            <a:off x="10536415" y="7647896"/>
            <a:ext cx="507991" cy="507949"/>
          </a:xfrm>
          <a:custGeom>
            <a:rect b="b" l="l" r="r" t="t"/>
            <a:pathLst>
              <a:path extrusionOk="0" h="507949" w="507991">
                <a:moveTo>
                  <a:pt x="507992" y="211921"/>
                </a:moveTo>
                <a:lnTo>
                  <a:pt x="507992" y="296050"/>
                </a:lnTo>
                <a:cubicBezTo>
                  <a:pt x="507992" y="296484"/>
                  <a:pt x="507632" y="296833"/>
                  <a:pt x="507209" y="296833"/>
                </a:cubicBezTo>
                <a:lnTo>
                  <a:pt x="448492" y="296833"/>
                </a:lnTo>
                <a:cubicBezTo>
                  <a:pt x="443414" y="296833"/>
                  <a:pt x="438918" y="300240"/>
                  <a:pt x="437563" y="305117"/>
                </a:cubicBezTo>
                <a:cubicBezTo>
                  <a:pt x="433458" y="319854"/>
                  <a:pt x="427534" y="334158"/>
                  <a:pt x="419927" y="347615"/>
                </a:cubicBezTo>
                <a:cubicBezTo>
                  <a:pt x="417441" y="352016"/>
                  <a:pt x="418213" y="357602"/>
                  <a:pt x="421810" y="361200"/>
                </a:cubicBezTo>
                <a:lnTo>
                  <a:pt x="463346" y="402735"/>
                </a:lnTo>
                <a:cubicBezTo>
                  <a:pt x="463536" y="402926"/>
                  <a:pt x="463579" y="403148"/>
                  <a:pt x="463579" y="403296"/>
                </a:cubicBezTo>
                <a:cubicBezTo>
                  <a:pt x="463579" y="403444"/>
                  <a:pt x="463536" y="403656"/>
                  <a:pt x="463346" y="403846"/>
                </a:cubicBezTo>
                <a:lnTo>
                  <a:pt x="403857" y="463304"/>
                </a:lnTo>
                <a:cubicBezTo>
                  <a:pt x="403550" y="463610"/>
                  <a:pt x="403053" y="463610"/>
                  <a:pt x="402746" y="463304"/>
                </a:cubicBezTo>
                <a:lnTo>
                  <a:pt x="361210" y="421757"/>
                </a:lnTo>
                <a:cubicBezTo>
                  <a:pt x="357613" y="418160"/>
                  <a:pt x="352027" y="417399"/>
                  <a:pt x="347615" y="419885"/>
                </a:cubicBezTo>
                <a:cubicBezTo>
                  <a:pt x="334232" y="427470"/>
                  <a:pt x="319928" y="433406"/>
                  <a:pt x="305117" y="437521"/>
                </a:cubicBezTo>
                <a:cubicBezTo>
                  <a:pt x="300250" y="438875"/>
                  <a:pt x="296844" y="443372"/>
                  <a:pt x="296844" y="448450"/>
                </a:cubicBezTo>
                <a:lnTo>
                  <a:pt x="296844" y="507167"/>
                </a:lnTo>
                <a:cubicBezTo>
                  <a:pt x="296844" y="507601"/>
                  <a:pt x="296494" y="507950"/>
                  <a:pt x="296061" y="507950"/>
                </a:cubicBezTo>
                <a:lnTo>
                  <a:pt x="211942" y="507950"/>
                </a:lnTo>
                <a:cubicBezTo>
                  <a:pt x="211508" y="507950"/>
                  <a:pt x="211159" y="507601"/>
                  <a:pt x="211159" y="507167"/>
                </a:cubicBezTo>
                <a:lnTo>
                  <a:pt x="211159" y="448450"/>
                </a:lnTo>
                <a:cubicBezTo>
                  <a:pt x="211159" y="443372"/>
                  <a:pt x="207763" y="438875"/>
                  <a:pt x="202886" y="437521"/>
                </a:cubicBezTo>
                <a:cubicBezTo>
                  <a:pt x="188074" y="433406"/>
                  <a:pt x="173781" y="427470"/>
                  <a:pt x="160387" y="419885"/>
                </a:cubicBezTo>
                <a:cubicBezTo>
                  <a:pt x="158663" y="418911"/>
                  <a:pt x="156748" y="418435"/>
                  <a:pt x="154844" y="418435"/>
                </a:cubicBezTo>
                <a:cubicBezTo>
                  <a:pt x="151902" y="418435"/>
                  <a:pt x="148983" y="419578"/>
                  <a:pt x="146793" y="421757"/>
                </a:cubicBezTo>
                <a:lnTo>
                  <a:pt x="105257" y="463304"/>
                </a:lnTo>
                <a:cubicBezTo>
                  <a:pt x="104950" y="463610"/>
                  <a:pt x="104453" y="463610"/>
                  <a:pt x="104146" y="463304"/>
                </a:cubicBezTo>
                <a:lnTo>
                  <a:pt x="44657" y="403846"/>
                </a:lnTo>
                <a:cubicBezTo>
                  <a:pt x="44466" y="403656"/>
                  <a:pt x="44424" y="403444"/>
                  <a:pt x="44424" y="403296"/>
                </a:cubicBezTo>
                <a:cubicBezTo>
                  <a:pt x="44424" y="403148"/>
                  <a:pt x="44466" y="402926"/>
                  <a:pt x="44657" y="402735"/>
                </a:cubicBezTo>
                <a:lnTo>
                  <a:pt x="86203" y="361200"/>
                </a:lnTo>
                <a:cubicBezTo>
                  <a:pt x="89789" y="357602"/>
                  <a:pt x="90562" y="352016"/>
                  <a:pt x="88076" y="347615"/>
                </a:cubicBezTo>
                <a:cubicBezTo>
                  <a:pt x="80490" y="334179"/>
                  <a:pt x="74565" y="319886"/>
                  <a:pt x="70450" y="305106"/>
                </a:cubicBezTo>
                <a:cubicBezTo>
                  <a:pt x="69096" y="300240"/>
                  <a:pt x="64599" y="296833"/>
                  <a:pt x="59521" y="296833"/>
                </a:cubicBezTo>
                <a:lnTo>
                  <a:pt x="783" y="296833"/>
                </a:lnTo>
                <a:cubicBezTo>
                  <a:pt x="360" y="296833"/>
                  <a:pt x="0" y="296484"/>
                  <a:pt x="0" y="296050"/>
                </a:cubicBezTo>
                <a:lnTo>
                  <a:pt x="0" y="211921"/>
                </a:lnTo>
                <a:cubicBezTo>
                  <a:pt x="0" y="211487"/>
                  <a:pt x="360" y="211138"/>
                  <a:pt x="783" y="211138"/>
                </a:cubicBezTo>
                <a:lnTo>
                  <a:pt x="59510" y="211138"/>
                </a:lnTo>
                <a:cubicBezTo>
                  <a:pt x="64599" y="211138"/>
                  <a:pt x="69096" y="207731"/>
                  <a:pt x="70439" y="202865"/>
                </a:cubicBezTo>
                <a:cubicBezTo>
                  <a:pt x="74534" y="188127"/>
                  <a:pt x="80469" y="173834"/>
                  <a:pt x="88076" y="160366"/>
                </a:cubicBezTo>
                <a:cubicBezTo>
                  <a:pt x="90562" y="155954"/>
                  <a:pt x="89789" y="150368"/>
                  <a:pt x="86203" y="146782"/>
                </a:cubicBezTo>
                <a:lnTo>
                  <a:pt x="44646" y="105246"/>
                </a:lnTo>
                <a:cubicBezTo>
                  <a:pt x="44456" y="105056"/>
                  <a:pt x="44413" y="104844"/>
                  <a:pt x="44413" y="104696"/>
                </a:cubicBezTo>
                <a:cubicBezTo>
                  <a:pt x="44413" y="104548"/>
                  <a:pt x="44456" y="104336"/>
                  <a:pt x="44646" y="104146"/>
                </a:cubicBezTo>
                <a:lnTo>
                  <a:pt x="104135" y="44657"/>
                </a:lnTo>
                <a:cubicBezTo>
                  <a:pt x="104442" y="44360"/>
                  <a:pt x="104939" y="44360"/>
                  <a:pt x="105246" y="44657"/>
                </a:cubicBezTo>
                <a:lnTo>
                  <a:pt x="146803" y="86203"/>
                </a:lnTo>
                <a:cubicBezTo>
                  <a:pt x="150400" y="89800"/>
                  <a:pt x="155986" y="90572"/>
                  <a:pt x="160387" y="88076"/>
                </a:cubicBezTo>
                <a:cubicBezTo>
                  <a:pt x="173823" y="80469"/>
                  <a:pt x="188127" y="74534"/>
                  <a:pt x="202886" y="70439"/>
                </a:cubicBezTo>
                <a:cubicBezTo>
                  <a:pt x="207752" y="69085"/>
                  <a:pt x="211159" y="64589"/>
                  <a:pt x="211159" y="59510"/>
                </a:cubicBezTo>
                <a:lnTo>
                  <a:pt x="211159" y="783"/>
                </a:lnTo>
                <a:cubicBezTo>
                  <a:pt x="211159" y="349"/>
                  <a:pt x="211508" y="0"/>
                  <a:pt x="211942" y="0"/>
                </a:cubicBezTo>
                <a:lnTo>
                  <a:pt x="296050" y="0"/>
                </a:lnTo>
                <a:cubicBezTo>
                  <a:pt x="296484" y="0"/>
                  <a:pt x="296833" y="349"/>
                  <a:pt x="296833" y="783"/>
                </a:cubicBezTo>
                <a:lnTo>
                  <a:pt x="296833" y="59510"/>
                </a:lnTo>
                <a:cubicBezTo>
                  <a:pt x="296833" y="64589"/>
                  <a:pt x="300240" y="69085"/>
                  <a:pt x="305106" y="70439"/>
                </a:cubicBezTo>
                <a:cubicBezTo>
                  <a:pt x="319865" y="74534"/>
                  <a:pt x="334158" y="80469"/>
                  <a:pt x="347605" y="88065"/>
                </a:cubicBezTo>
                <a:cubicBezTo>
                  <a:pt x="352016" y="90562"/>
                  <a:pt x="357592" y="89789"/>
                  <a:pt x="361189" y="86192"/>
                </a:cubicBezTo>
                <a:lnTo>
                  <a:pt x="402746" y="44657"/>
                </a:lnTo>
                <a:cubicBezTo>
                  <a:pt x="403053" y="44360"/>
                  <a:pt x="403550" y="44360"/>
                  <a:pt x="403857" y="44657"/>
                </a:cubicBezTo>
                <a:lnTo>
                  <a:pt x="463335" y="104125"/>
                </a:lnTo>
                <a:cubicBezTo>
                  <a:pt x="463526" y="104315"/>
                  <a:pt x="463568" y="104537"/>
                  <a:pt x="463568" y="104686"/>
                </a:cubicBezTo>
                <a:cubicBezTo>
                  <a:pt x="463568" y="104834"/>
                  <a:pt x="463526" y="105045"/>
                  <a:pt x="463335" y="105236"/>
                </a:cubicBezTo>
                <a:lnTo>
                  <a:pt x="421789" y="146782"/>
                </a:lnTo>
                <a:cubicBezTo>
                  <a:pt x="418203" y="150368"/>
                  <a:pt x="417430" y="155954"/>
                  <a:pt x="419917" y="160366"/>
                </a:cubicBezTo>
                <a:cubicBezTo>
                  <a:pt x="427502" y="173771"/>
                  <a:pt x="433427" y="188074"/>
                  <a:pt x="437542" y="202865"/>
                </a:cubicBezTo>
                <a:cubicBezTo>
                  <a:pt x="438896" y="207742"/>
                  <a:pt x="443393" y="211138"/>
                  <a:pt x="448471" y="211138"/>
                </a:cubicBezTo>
                <a:lnTo>
                  <a:pt x="507209" y="211138"/>
                </a:lnTo>
                <a:cubicBezTo>
                  <a:pt x="507632" y="211138"/>
                  <a:pt x="507992" y="211487"/>
                  <a:pt x="507992" y="211921"/>
                </a:cubicBezTo>
                <a:close/>
                <a:moveTo>
                  <a:pt x="369113" y="253975"/>
                </a:moveTo>
                <a:cubicBezTo>
                  <a:pt x="369113" y="190497"/>
                  <a:pt x="317474" y="138858"/>
                  <a:pt x="253996" y="138858"/>
                </a:cubicBezTo>
                <a:cubicBezTo>
                  <a:pt x="190518" y="138858"/>
                  <a:pt x="138879" y="190497"/>
                  <a:pt x="138879" y="253975"/>
                </a:cubicBezTo>
                <a:cubicBezTo>
                  <a:pt x="138879" y="317453"/>
                  <a:pt x="190518" y="369092"/>
                  <a:pt x="253996" y="369092"/>
                </a:cubicBezTo>
                <a:cubicBezTo>
                  <a:pt x="317474" y="369092"/>
                  <a:pt x="369113" y="317453"/>
                  <a:pt x="369113" y="253975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p19"/>
          <p:cNvSpPr/>
          <p:nvPr/>
        </p:nvSpPr>
        <p:spPr>
          <a:xfrm>
            <a:off x="10525836" y="7637317"/>
            <a:ext cx="529151" cy="529108"/>
          </a:xfrm>
          <a:custGeom>
            <a:rect b="b" l="l" r="r" t="t"/>
            <a:pathLst>
              <a:path extrusionOk="0" h="529108" w="529151">
                <a:moveTo>
                  <a:pt x="517789" y="211138"/>
                </a:moveTo>
                <a:lnTo>
                  <a:pt x="459051" y="211138"/>
                </a:lnTo>
                <a:cubicBezTo>
                  <a:pt x="458712" y="211138"/>
                  <a:pt x="458405" y="210926"/>
                  <a:pt x="458321" y="210609"/>
                </a:cubicBezTo>
                <a:cubicBezTo>
                  <a:pt x="453972" y="194993"/>
                  <a:pt x="447709" y="179896"/>
                  <a:pt x="439711" y="165741"/>
                </a:cubicBezTo>
                <a:cubicBezTo>
                  <a:pt x="439552" y="165455"/>
                  <a:pt x="439605" y="165085"/>
                  <a:pt x="439849" y="164841"/>
                </a:cubicBezTo>
                <a:lnTo>
                  <a:pt x="481395" y="123295"/>
                </a:lnTo>
                <a:cubicBezTo>
                  <a:pt x="483542" y="121147"/>
                  <a:pt x="484727" y="118302"/>
                  <a:pt x="484727" y="115265"/>
                </a:cubicBezTo>
                <a:cubicBezTo>
                  <a:pt x="484727" y="112229"/>
                  <a:pt x="483542" y="109372"/>
                  <a:pt x="481395" y="107225"/>
                </a:cubicBezTo>
                <a:lnTo>
                  <a:pt x="421916" y="47756"/>
                </a:lnTo>
                <a:cubicBezTo>
                  <a:pt x="417483" y="43334"/>
                  <a:pt x="410278" y="43334"/>
                  <a:pt x="405846" y="47756"/>
                </a:cubicBezTo>
                <a:lnTo>
                  <a:pt x="364289" y="89292"/>
                </a:lnTo>
                <a:cubicBezTo>
                  <a:pt x="364045" y="89535"/>
                  <a:pt x="363675" y="89599"/>
                  <a:pt x="363390" y="89440"/>
                </a:cubicBezTo>
                <a:cubicBezTo>
                  <a:pt x="349202" y="81410"/>
                  <a:pt x="334094" y="75147"/>
                  <a:pt x="318521" y="70820"/>
                </a:cubicBezTo>
                <a:cubicBezTo>
                  <a:pt x="318204" y="70735"/>
                  <a:pt x="317992" y="70429"/>
                  <a:pt x="317992" y="70090"/>
                </a:cubicBezTo>
                <a:lnTo>
                  <a:pt x="317992" y="11363"/>
                </a:lnTo>
                <a:cubicBezTo>
                  <a:pt x="317992" y="5089"/>
                  <a:pt x="312893" y="0"/>
                  <a:pt x="306630" y="0"/>
                </a:cubicBezTo>
                <a:lnTo>
                  <a:pt x="222522" y="0"/>
                </a:lnTo>
                <a:cubicBezTo>
                  <a:pt x="216258" y="0"/>
                  <a:pt x="211159" y="5089"/>
                  <a:pt x="211159" y="11363"/>
                </a:cubicBezTo>
                <a:lnTo>
                  <a:pt x="211159" y="70090"/>
                </a:lnTo>
                <a:cubicBezTo>
                  <a:pt x="211159" y="70439"/>
                  <a:pt x="210947" y="70735"/>
                  <a:pt x="210630" y="70820"/>
                </a:cubicBezTo>
                <a:cubicBezTo>
                  <a:pt x="195046" y="75158"/>
                  <a:pt x="179939" y="81421"/>
                  <a:pt x="165751" y="89451"/>
                </a:cubicBezTo>
                <a:cubicBezTo>
                  <a:pt x="165476" y="89610"/>
                  <a:pt x="165106" y="89546"/>
                  <a:pt x="164863" y="89303"/>
                </a:cubicBezTo>
                <a:lnTo>
                  <a:pt x="123306" y="47756"/>
                </a:lnTo>
                <a:cubicBezTo>
                  <a:pt x="118873" y="43334"/>
                  <a:pt x="111668" y="43334"/>
                  <a:pt x="107235" y="47756"/>
                </a:cubicBezTo>
                <a:lnTo>
                  <a:pt x="47746" y="107235"/>
                </a:lnTo>
                <a:cubicBezTo>
                  <a:pt x="45598" y="109383"/>
                  <a:pt x="44413" y="112239"/>
                  <a:pt x="44413" y="115276"/>
                </a:cubicBezTo>
                <a:cubicBezTo>
                  <a:pt x="44413" y="118312"/>
                  <a:pt x="45598" y="121169"/>
                  <a:pt x="47746" y="123316"/>
                </a:cubicBezTo>
                <a:lnTo>
                  <a:pt x="89303" y="164841"/>
                </a:lnTo>
                <a:cubicBezTo>
                  <a:pt x="89546" y="165085"/>
                  <a:pt x="89599" y="165455"/>
                  <a:pt x="89440" y="165741"/>
                </a:cubicBezTo>
                <a:cubicBezTo>
                  <a:pt x="81421" y="179949"/>
                  <a:pt x="75158" y="195046"/>
                  <a:pt x="70831" y="210609"/>
                </a:cubicBezTo>
                <a:cubicBezTo>
                  <a:pt x="70746" y="210926"/>
                  <a:pt x="70439" y="211138"/>
                  <a:pt x="70090" y="211138"/>
                </a:cubicBezTo>
                <a:lnTo>
                  <a:pt x="11363" y="211138"/>
                </a:lnTo>
                <a:cubicBezTo>
                  <a:pt x="5099" y="211138"/>
                  <a:pt x="0" y="216237"/>
                  <a:pt x="0" y="222500"/>
                </a:cubicBezTo>
                <a:lnTo>
                  <a:pt x="0" y="306630"/>
                </a:lnTo>
                <a:cubicBezTo>
                  <a:pt x="0" y="312903"/>
                  <a:pt x="5099" y="317992"/>
                  <a:pt x="11363" y="317992"/>
                </a:cubicBezTo>
                <a:lnTo>
                  <a:pt x="70101" y="317992"/>
                </a:lnTo>
                <a:cubicBezTo>
                  <a:pt x="70439" y="317992"/>
                  <a:pt x="70746" y="318214"/>
                  <a:pt x="70831" y="318521"/>
                </a:cubicBezTo>
                <a:cubicBezTo>
                  <a:pt x="75179" y="334126"/>
                  <a:pt x="81442" y="349223"/>
                  <a:pt x="89440" y="363400"/>
                </a:cubicBezTo>
                <a:cubicBezTo>
                  <a:pt x="89610" y="363686"/>
                  <a:pt x="89546" y="364045"/>
                  <a:pt x="89303" y="364299"/>
                </a:cubicBezTo>
                <a:lnTo>
                  <a:pt x="47756" y="405835"/>
                </a:lnTo>
                <a:cubicBezTo>
                  <a:pt x="45609" y="407983"/>
                  <a:pt x="44424" y="410839"/>
                  <a:pt x="44424" y="413876"/>
                </a:cubicBezTo>
                <a:cubicBezTo>
                  <a:pt x="44424" y="416912"/>
                  <a:pt x="45609" y="419768"/>
                  <a:pt x="47756" y="421905"/>
                </a:cubicBezTo>
                <a:lnTo>
                  <a:pt x="107246" y="481363"/>
                </a:lnTo>
                <a:cubicBezTo>
                  <a:pt x="111679" y="485796"/>
                  <a:pt x="118894" y="485796"/>
                  <a:pt x="123316" y="481363"/>
                </a:cubicBezTo>
                <a:lnTo>
                  <a:pt x="164863" y="439817"/>
                </a:lnTo>
                <a:cubicBezTo>
                  <a:pt x="165106" y="439573"/>
                  <a:pt x="165476" y="439521"/>
                  <a:pt x="165751" y="439679"/>
                </a:cubicBezTo>
                <a:cubicBezTo>
                  <a:pt x="179896" y="447677"/>
                  <a:pt x="194993" y="453941"/>
                  <a:pt x="210630" y="458299"/>
                </a:cubicBezTo>
                <a:cubicBezTo>
                  <a:pt x="210947" y="458384"/>
                  <a:pt x="211159" y="458691"/>
                  <a:pt x="211159" y="459029"/>
                </a:cubicBezTo>
                <a:lnTo>
                  <a:pt x="211159" y="517746"/>
                </a:lnTo>
                <a:cubicBezTo>
                  <a:pt x="211159" y="524010"/>
                  <a:pt x="216258" y="529109"/>
                  <a:pt x="222522" y="529109"/>
                </a:cubicBezTo>
                <a:lnTo>
                  <a:pt x="306640" y="529109"/>
                </a:lnTo>
                <a:cubicBezTo>
                  <a:pt x="312903" y="529109"/>
                  <a:pt x="318003" y="524010"/>
                  <a:pt x="318003" y="517746"/>
                </a:cubicBezTo>
                <a:lnTo>
                  <a:pt x="318003" y="459029"/>
                </a:lnTo>
                <a:cubicBezTo>
                  <a:pt x="318003" y="458691"/>
                  <a:pt x="318225" y="458384"/>
                  <a:pt x="318532" y="458299"/>
                </a:cubicBezTo>
                <a:cubicBezTo>
                  <a:pt x="334169" y="453941"/>
                  <a:pt x="349266" y="447677"/>
                  <a:pt x="363411" y="439679"/>
                </a:cubicBezTo>
                <a:cubicBezTo>
                  <a:pt x="363686" y="439521"/>
                  <a:pt x="364056" y="439573"/>
                  <a:pt x="364310" y="439817"/>
                </a:cubicBezTo>
                <a:lnTo>
                  <a:pt x="405846" y="481363"/>
                </a:lnTo>
                <a:cubicBezTo>
                  <a:pt x="410278" y="485796"/>
                  <a:pt x="417483" y="485796"/>
                  <a:pt x="421916" y="481363"/>
                </a:cubicBezTo>
                <a:lnTo>
                  <a:pt x="481405" y="421916"/>
                </a:lnTo>
                <a:cubicBezTo>
                  <a:pt x="483553" y="419768"/>
                  <a:pt x="484738" y="416912"/>
                  <a:pt x="484738" y="413876"/>
                </a:cubicBezTo>
                <a:cubicBezTo>
                  <a:pt x="484738" y="410839"/>
                  <a:pt x="483553" y="407983"/>
                  <a:pt x="481405" y="405835"/>
                </a:cubicBezTo>
                <a:lnTo>
                  <a:pt x="439870" y="364299"/>
                </a:lnTo>
                <a:cubicBezTo>
                  <a:pt x="439616" y="364045"/>
                  <a:pt x="439563" y="363686"/>
                  <a:pt x="439722" y="363400"/>
                </a:cubicBezTo>
                <a:cubicBezTo>
                  <a:pt x="443731" y="356301"/>
                  <a:pt x="447307" y="348969"/>
                  <a:pt x="450407" y="341468"/>
                </a:cubicBezTo>
                <a:cubicBezTo>
                  <a:pt x="453517" y="333978"/>
                  <a:pt x="456173" y="326308"/>
                  <a:pt x="458331" y="318521"/>
                </a:cubicBezTo>
                <a:cubicBezTo>
                  <a:pt x="458416" y="318214"/>
                  <a:pt x="458723" y="317992"/>
                  <a:pt x="459072" y="317992"/>
                </a:cubicBezTo>
                <a:lnTo>
                  <a:pt x="517789" y="317992"/>
                </a:lnTo>
                <a:cubicBezTo>
                  <a:pt x="524052" y="317992"/>
                  <a:pt x="529151" y="312903"/>
                  <a:pt x="529151" y="306630"/>
                </a:cubicBezTo>
                <a:lnTo>
                  <a:pt x="529151" y="222500"/>
                </a:lnTo>
                <a:cubicBezTo>
                  <a:pt x="529151" y="216237"/>
                  <a:pt x="524052" y="211138"/>
                  <a:pt x="517789" y="211138"/>
                </a:cubicBezTo>
                <a:close/>
                <a:moveTo>
                  <a:pt x="518572" y="306630"/>
                </a:moveTo>
                <a:cubicBezTo>
                  <a:pt x="518572" y="307063"/>
                  <a:pt x="518212" y="307413"/>
                  <a:pt x="517789" y="307413"/>
                </a:cubicBezTo>
                <a:lnTo>
                  <a:pt x="459072" y="307413"/>
                </a:lnTo>
                <a:cubicBezTo>
                  <a:pt x="453994" y="307413"/>
                  <a:pt x="449497" y="310819"/>
                  <a:pt x="448143" y="315696"/>
                </a:cubicBezTo>
                <a:cubicBezTo>
                  <a:pt x="444038" y="330434"/>
                  <a:pt x="438113" y="344738"/>
                  <a:pt x="430507" y="358195"/>
                </a:cubicBezTo>
                <a:cubicBezTo>
                  <a:pt x="428021" y="362596"/>
                  <a:pt x="428793" y="368182"/>
                  <a:pt x="432390" y="371779"/>
                </a:cubicBezTo>
                <a:lnTo>
                  <a:pt x="473926" y="413315"/>
                </a:lnTo>
                <a:cubicBezTo>
                  <a:pt x="474116" y="413505"/>
                  <a:pt x="474158" y="413727"/>
                  <a:pt x="474158" y="413876"/>
                </a:cubicBezTo>
                <a:cubicBezTo>
                  <a:pt x="474158" y="414024"/>
                  <a:pt x="474116" y="414235"/>
                  <a:pt x="473926" y="414426"/>
                </a:cubicBezTo>
                <a:lnTo>
                  <a:pt x="414436" y="473883"/>
                </a:lnTo>
                <a:cubicBezTo>
                  <a:pt x="414129" y="474190"/>
                  <a:pt x="413632" y="474190"/>
                  <a:pt x="413325" y="473883"/>
                </a:cubicBezTo>
                <a:lnTo>
                  <a:pt x="371790" y="432337"/>
                </a:lnTo>
                <a:cubicBezTo>
                  <a:pt x="368193" y="428740"/>
                  <a:pt x="362607" y="427978"/>
                  <a:pt x="358195" y="430464"/>
                </a:cubicBezTo>
                <a:cubicBezTo>
                  <a:pt x="344812" y="438050"/>
                  <a:pt x="330508" y="443985"/>
                  <a:pt x="315696" y="448101"/>
                </a:cubicBezTo>
                <a:cubicBezTo>
                  <a:pt x="310830" y="449455"/>
                  <a:pt x="307423" y="453951"/>
                  <a:pt x="307423" y="459029"/>
                </a:cubicBezTo>
                <a:lnTo>
                  <a:pt x="307423" y="517746"/>
                </a:lnTo>
                <a:cubicBezTo>
                  <a:pt x="307423" y="518180"/>
                  <a:pt x="307074" y="518529"/>
                  <a:pt x="306640" y="518529"/>
                </a:cubicBezTo>
                <a:lnTo>
                  <a:pt x="222522" y="518529"/>
                </a:lnTo>
                <a:cubicBezTo>
                  <a:pt x="222088" y="518529"/>
                  <a:pt x="221739" y="518180"/>
                  <a:pt x="221739" y="517746"/>
                </a:cubicBezTo>
                <a:lnTo>
                  <a:pt x="221739" y="459029"/>
                </a:lnTo>
                <a:cubicBezTo>
                  <a:pt x="221739" y="453951"/>
                  <a:pt x="218343" y="449455"/>
                  <a:pt x="213465" y="448101"/>
                </a:cubicBezTo>
                <a:cubicBezTo>
                  <a:pt x="198654" y="443985"/>
                  <a:pt x="184361" y="438050"/>
                  <a:pt x="170967" y="430464"/>
                </a:cubicBezTo>
                <a:cubicBezTo>
                  <a:pt x="169243" y="429491"/>
                  <a:pt x="167328" y="429015"/>
                  <a:pt x="165423" y="429015"/>
                </a:cubicBezTo>
                <a:cubicBezTo>
                  <a:pt x="162482" y="429015"/>
                  <a:pt x="159562" y="430158"/>
                  <a:pt x="157372" y="432337"/>
                </a:cubicBezTo>
                <a:lnTo>
                  <a:pt x="115836" y="473883"/>
                </a:lnTo>
                <a:cubicBezTo>
                  <a:pt x="115530" y="474190"/>
                  <a:pt x="115032" y="474190"/>
                  <a:pt x="114726" y="473883"/>
                </a:cubicBezTo>
                <a:lnTo>
                  <a:pt x="55236" y="414426"/>
                </a:lnTo>
                <a:cubicBezTo>
                  <a:pt x="55046" y="414235"/>
                  <a:pt x="55004" y="414024"/>
                  <a:pt x="55004" y="413876"/>
                </a:cubicBezTo>
                <a:cubicBezTo>
                  <a:pt x="55004" y="413727"/>
                  <a:pt x="55046" y="413505"/>
                  <a:pt x="55236" y="413315"/>
                </a:cubicBezTo>
                <a:lnTo>
                  <a:pt x="96783" y="371779"/>
                </a:lnTo>
                <a:cubicBezTo>
                  <a:pt x="100369" y="368182"/>
                  <a:pt x="101141" y="362596"/>
                  <a:pt x="98655" y="358195"/>
                </a:cubicBezTo>
                <a:cubicBezTo>
                  <a:pt x="91070" y="344759"/>
                  <a:pt x="85145" y="330466"/>
                  <a:pt x="81029" y="315686"/>
                </a:cubicBezTo>
                <a:cubicBezTo>
                  <a:pt x="79675" y="310819"/>
                  <a:pt x="75179" y="307413"/>
                  <a:pt x="70101" y="307413"/>
                </a:cubicBezTo>
                <a:lnTo>
                  <a:pt x="11363" y="307413"/>
                </a:lnTo>
                <a:cubicBezTo>
                  <a:pt x="10939" y="307413"/>
                  <a:pt x="10580" y="307063"/>
                  <a:pt x="10580" y="306630"/>
                </a:cubicBezTo>
                <a:lnTo>
                  <a:pt x="10580" y="222500"/>
                </a:lnTo>
                <a:cubicBezTo>
                  <a:pt x="10580" y="222067"/>
                  <a:pt x="10939" y="221718"/>
                  <a:pt x="11363" y="221718"/>
                </a:cubicBezTo>
                <a:lnTo>
                  <a:pt x="70090" y="221718"/>
                </a:lnTo>
                <a:cubicBezTo>
                  <a:pt x="75179" y="221718"/>
                  <a:pt x="79675" y="218311"/>
                  <a:pt x="81019" y="213444"/>
                </a:cubicBezTo>
                <a:cubicBezTo>
                  <a:pt x="85113" y="198707"/>
                  <a:pt x="91048" y="184414"/>
                  <a:pt x="98655" y="170946"/>
                </a:cubicBezTo>
                <a:cubicBezTo>
                  <a:pt x="101141" y="166534"/>
                  <a:pt x="100369" y="160948"/>
                  <a:pt x="96783" y="157362"/>
                </a:cubicBezTo>
                <a:lnTo>
                  <a:pt x="55226" y="115826"/>
                </a:lnTo>
                <a:cubicBezTo>
                  <a:pt x="55035" y="115635"/>
                  <a:pt x="54993" y="115424"/>
                  <a:pt x="54993" y="115276"/>
                </a:cubicBezTo>
                <a:cubicBezTo>
                  <a:pt x="54993" y="115128"/>
                  <a:pt x="55035" y="114916"/>
                  <a:pt x="55226" y="114726"/>
                </a:cubicBezTo>
                <a:lnTo>
                  <a:pt x="114715" y="55236"/>
                </a:lnTo>
                <a:cubicBezTo>
                  <a:pt x="115022" y="54940"/>
                  <a:pt x="115519" y="54940"/>
                  <a:pt x="115826" y="55236"/>
                </a:cubicBezTo>
                <a:lnTo>
                  <a:pt x="157383" y="96783"/>
                </a:lnTo>
                <a:cubicBezTo>
                  <a:pt x="160980" y="100380"/>
                  <a:pt x="166566" y="101152"/>
                  <a:pt x="170967" y="98655"/>
                </a:cubicBezTo>
                <a:cubicBezTo>
                  <a:pt x="184403" y="91048"/>
                  <a:pt x="198707" y="85113"/>
                  <a:pt x="213465" y="81019"/>
                </a:cubicBezTo>
                <a:cubicBezTo>
                  <a:pt x="218332" y="79665"/>
                  <a:pt x="221739" y="75168"/>
                  <a:pt x="221739" y="70090"/>
                </a:cubicBezTo>
                <a:lnTo>
                  <a:pt x="221739" y="11363"/>
                </a:lnTo>
                <a:cubicBezTo>
                  <a:pt x="221739" y="10929"/>
                  <a:pt x="222088" y="10580"/>
                  <a:pt x="222522" y="10580"/>
                </a:cubicBezTo>
                <a:lnTo>
                  <a:pt x="306630" y="10580"/>
                </a:lnTo>
                <a:cubicBezTo>
                  <a:pt x="307063" y="10580"/>
                  <a:pt x="307413" y="10929"/>
                  <a:pt x="307413" y="11363"/>
                </a:cubicBezTo>
                <a:lnTo>
                  <a:pt x="307413" y="70090"/>
                </a:lnTo>
                <a:cubicBezTo>
                  <a:pt x="307413" y="75168"/>
                  <a:pt x="310819" y="79665"/>
                  <a:pt x="315686" y="81019"/>
                </a:cubicBezTo>
                <a:cubicBezTo>
                  <a:pt x="330444" y="85113"/>
                  <a:pt x="344738" y="91048"/>
                  <a:pt x="358184" y="98645"/>
                </a:cubicBezTo>
                <a:cubicBezTo>
                  <a:pt x="362596" y="101141"/>
                  <a:pt x="368171" y="100369"/>
                  <a:pt x="371769" y="96772"/>
                </a:cubicBezTo>
                <a:lnTo>
                  <a:pt x="413325" y="55236"/>
                </a:lnTo>
                <a:cubicBezTo>
                  <a:pt x="413632" y="54940"/>
                  <a:pt x="414129" y="54940"/>
                  <a:pt x="414436" y="55236"/>
                </a:cubicBezTo>
                <a:lnTo>
                  <a:pt x="473915" y="114704"/>
                </a:lnTo>
                <a:cubicBezTo>
                  <a:pt x="474105" y="114895"/>
                  <a:pt x="474148" y="115117"/>
                  <a:pt x="474148" y="115265"/>
                </a:cubicBezTo>
                <a:cubicBezTo>
                  <a:pt x="474148" y="115413"/>
                  <a:pt x="474105" y="115625"/>
                  <a:pt x="473915" y="115815"/>
                </a:cubicBezTo>
                <a:lnTo>
                  <a:pt x="432369" y="157362"/>
                </a:lnTo>
                <a:cubicBezTo>
                  <a:pt x="428782" y="160948"/>
                  <a:pt x="428010" y="166534"/>
                  <a:pt x="430496" y="170946"/>
                </a:cubicBezTo>
                <a:cubicBezTo>
                  <a:pt x="438082" y="184350"/>
                  <a:pt x="444006" y="198654"/>
                  <a:pt x="448122" y="213444"/>
                </a:cubicBezTo>
                <a:cubicBezTo>
                  <a:pt x="449476" y="218321"/>
                  <a:pt x="453972" y="221718"/>
                  <a:pt x="459051" y="221718"/>
                </a:cubicBezTo>
                <a:lnTo>
                  <a:pt x="517789" y="221718"/>
                </a:lnTo>
                <a:cubicBezTo>
                  <a:pt x="518212" y="221718"/>
                  <a:pt x="518572" y="222067"/>
                  <a:pt x="518572" y="222500"/>
                </a:cubicBezTo>
                <a:lnTo>
                  <a:pt x="518572" y="306630"/>
                </a:lnTo>
                <a:close/>
                <a:moveTo>
                  <a:pt x="264576" y="149437"/>
                </a:moveTo>
                <a:cubicBezTo>
                  <a:pt x="201098" y="149437"/>
                  <a:pt x="149459" y="201077"/>
                  <a:pt x="149459" y="264554"/>
                </a:cubicBezTo>
                <a:cubicBezTo>
                  <a:pt x="149459" y="328032"/>
                  <a:pt x="201098" y="379672"/>
                  <a:pt x="264576" y="379672"/>
                </a:cubicBezTo>
                <a:cubicBezTo>
                  <a:pt x="328053" y="379672"/>
                  <a:pt x="379693" y="328032"/>
                  <a:pt x="379693" y="264554"/>
                </a:cubicBezTo>
                <a:cubicBezTo>
                  <a:pt x="379693" y="201077"/>
                  <a:pt x="328053" y="149437"/>
                  <a:pt x="264576" y="149437"/>
                </a:cubicBezTo>
                <a:close/>
                <a:moveTo>
                  <a:pt x="264576" y="369092"/>
                </a:moveTo>
                <a:cubicBezTo>
                  <a:pt x="206927" y="369092"/>
                  <a:pt x="160038" y="322203"/>
                  <a:pt x="160038" y="264554"/>
                </a:cubicBezTo>
                <a:cubicBezTo>
                  <a:pt x="160038" y="206906"/>
                  <a:pt x="206927" y="160017"/>
                  <a:pt x="264576" y="160017"/>
                </a:cubicBezTo>
                <a:cubicBezTo>
                  <a:pt x="322224" y="160017"/>
                  <a:pt x="369113" y="206906"/>
                  <a:pt x="369113" y="264554"/>
                </a:cubicBezTo>
                <a:cubicBezTo>
                  <a:pt x="369113" y="322203"/>
                  <a:pt x="322224" y="369092"/>
                  <a:pt x="264576" y="369092"/>
                </a:cubicBezTo>
                <a:close/>
              </a:path>
            </a:pathLst>
          </a:custGeom>
          <a:solidFill>
            <a:srgbClr val="351B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7" name="Google Shape;937;p19"/>
          <p:cNvGrpSpPr/>
          <p:nvPr/>
        </p:nvGrpSpPr>
        <p:grpSpPr>
          <a:xfrm>
            <a:off x="17315573" y="9256772"/>
            <a:ext cx="972427" cy="1030224"/>
            <a:chOff x="17316348" y="9256622"/>
            <a:chExt cx="972427" cy="1030224"/>
          </a:xfrm>
        </p:grpSpPr>
        <p:sp>
          <p:nvSpPr>
            <p:cNvPr id="938" name="Google Shape;938;p19"/>
            <p:cNvSpPr/>
            <p:nvPr/>
          </p:nvSpPr>
          <p:spPr>
            <a:xfrm>
              <a:off x="17316348" y="9256622"/>
              <a:ext cx="972312" cy="1030224"/>
            </a:xfrm>
            <a:custGeom>
              <a:rect b="b" l="l" r="r" t="t"/>
              <a:pathLst>
                <a:path extrusionOk="0" h="812800" w="7366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939" name="Google Shape;939;p19"/>
            <p:cNvSpPr txBox="1"/>
            <p:nvPr/>
          </p:nvSpPr>
          <p:spPr>
            <a:xfrm>
              <a:off x="17316475" y="9384600"/>
              <a:ext cx="9723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 u="sng">
                  <a:solidFill>
                    <a:schemeClr val="dk2"/>
                  </a:solidFill>
                  <a:latin typeface="Cabin"/>
                  <a:ea typeface="Cabin"/>
                  <a:cs typeface="Cabin"/>
                  <a:sym typeface="Cabin"/>
                  <a:hlinkClick action="ppaction://hlinksldjump" r:id="rId3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ToC</a:t>
              </a:r>
              <a:endParaRPr>
                <a:solidFill>
                  <a:schemeClr val="dk2"/>
                </a:solidFill>
              </a:endParaRPr>
            </a:p>
          </p:txBody>
        </p:sp>
      </p:grpSp>
      <p:sp>
        <p:nvSpPr>
          <p:cNvPr id="940" name="Google Shape;940;p19"/>
          <p:cNvSpPr/>
          <p:nvPr/>
        </p:nvSpPr>
        <p:spPr>
          <a:xfrm>
            <a:off x="13732479" y="5564889"/>
            <a:ext cx="734943" cy="441889"/>
          </a:xfrm>
          <a:custGeom>
            <a:rect b="b" l="l" r="r" t="t"/>
            <a:pathLst>
              <a:path extrusionOk="0" h="441889" w="734943">
                <a:moveTo>
                  <a:pt x="727585" y="57748"/>
                </a:moveTo>
                <a:lnTo>
                  <a:pt x="678521" y="57748"/>
                </a:lnTo>
                <a:lnTo>
                  <a:pt x="678521" y="7366"/>
                </a:lnTo>
                <a:cubicBezTo>
                  <a:pt x="678521" y="3300"/>
                  <a:pt x="675224" y="0"/>
                  <a:pt x="671162" y="0"/>
                </a:cubicBezTo>
                <a:lnTo>
                  <a:pt x="454991" y="0"/>
                </a:lnTo>
                <a:cubicBezTo>
                  <a:pt x="416743" y="0"/>
                  <a:pt x="382144" y="23261"/>
                  <a:pt x="367472" y="58308"/>
                </a:cubicBezTo>
                <a:cubicBezTo>
                  <a:pt x="352799" y="23246"/>
                  <a:pt x="318201" y="0"/>
                  <a:pt x="279953" y="0"/>
                </a:cubicBezTo>
                <a:lnTo>
                  <a:pt x="63781" y="0"/>
                </a:lnTo>
                <a:cubicBezTo>
                  <a:pt x="59720" y="0"/>
                  <a:pt x="56423" y="3300"/>
                  <a:pt x="56423" y="7366"/>
                </a:cubicBezTo>
                <a:lnTo>
                  <a:pt x="56423" y="57748"/>
                </a:lnTo>
                <a:lnTo>
                  <a:pt x="7358" y="57748"/>
                </a:lnTo>
                <a:cubicBezTo>
                  <a:pt x="3282" y="57748"/>
                  <a:pt x="0" y="61048"/>
                  <a:pt x="0" y="65114"/>
                </a:cubicBezTo>
                <a:lnTo>
                  <a:pt x="0" y="434523"/>
                </a:lnTo>
                <a:cubicBezTo>
                  <a:pt x="0" y="438604"/>
                  <a:pt x="3282" y="441889"/>
                  <a:pt x="7358" y="441889"/>
                </a:cubicBezTo>
                <a:lnTo>
                  <a:pt x="727585" y="441889"/>
                </a:lnTo>
                <a:cubicBezTo>
                  <a:pt x="731662" y="441889"/>
                  <a:pt x="734944" y="438604"/>
                  <a:pt x="734944" y="434523"/>
                </a:cubicBezTo>
                <a:lnTo>
                  <a:pt x="734944" y="65114"/>
                </a:lnTo>
                <a:cubicBezTo>
                  <a:pt x="734944" y="61048"/>
                  <a:pt x="731662" y="57748"/>
                  <a:pt x="727585" y="57748"/>
                </a:cubicBezTo>
                <a:close/>
                <a:moveTo>
                  <a:pt x="14717" y="427157"/>
                </a:moveTo>
                <a:lnTo>
                  <a:pt x="14717" y="72479"/>
                </a:lnTo>
                <a:lnTo>
                  <a:pt x="56423" y="72479"/>
                </a:lnTo>
                <a:lnTo>
                  <a:pt x="56423" y="360806"/>
                </a:lnTo>
                <a:cubicBezTo>
                  <a:pt x="56423" y="364872"/>
                  <a:pt x="59720" y="368172"/>
                  <a:pt x="63781" y="368172"/>
                </a:cubicBezTo>
                <a:lnTo>
                  <a:pt x="281748" y="368172"/>
                </a:lnTo>
                <a:cubicBezTo>
                  <a:pt x="318113" y="368172"/>
                  <a:pt x="349694" y="393010"/>
                  <a:pt x="358495" y="427157"/>
                </a:cubicBezTo>
                <a:lnTo>
                  <a:pt x="14717" y="427157"/>
                </a:lnTo>
                <a:close/>
                <a:moveTo>
                  <a:pt x="360114" y="395308"/>
                </a:moveTo>
                <a:cubicBezTo>
                  <a:pt x="343131" y="369969"/>
                  <a:pt x="314021" y="353441"/>
                  <a:pt x="281748" y="353441"/>
                </a:cubicBezTo>
                <a:lnTo>
                  <a:pt x="71140" y="353441"/>
                </a:lnTo>
                <a:lnTo>
                  <a:pt x="71140" y="14732"/>
                </a:lnTo>
                <a:lnTo>
                  <a:pt x="279953" y="14732"/>
                </a:lnTo>
                <a:cubicBezTo>
                  <a:pt x="313580" y="14732"/>
                  <a:pt x="343867" y="35989"/>
                  <a:pt x="355331" y="67633"/>
                </a:cubicBezTo>
                <a:cubicBezTo>
                  <a:pt x="358509" y="76398"/>
                  <a:pt x="360114" y="85605"/>
                  <a:pt x="360114" y="94975"/>
                </a:cubicBezTo>
                <a:lnTo>
                  <a:pt x="360114" y="395308"/>
                </a:lnTo>
                <a:close/>
                <a:moveTo>
                  <a:pt x="374830" y="94975"/>
                </a:moveTo>
                <a:cubicBezTo>
                  <a:pt x="374830" y="85605"/>
                  <a:pt x="376434" y="76398"/>
                  <a:pt x="379613" y="67633"/>
                </a:cubicBezTo>
                <a:cubicBezTo>
                  <a:pt x="391077" y="35989"/>
                  <a:pt x="421364" y="14732"/>
                  <a:pt x="454991" y="14732"/>
                </a:cubicBezTo>
                <a:lnTo>
                  <a:pt x="663804" y="14732"/>
                </a:lnTo>
                <a:lnTo>
                  <a:pt x="663804" y="353441"/>
                </a:lnTo>
                <a:lnTo>
                  <a:pt x="453196" y="353441"/>
                </a:lnTo>
                <a:cubicBezTo>
                  <a:pt x="420922" y="353441"/>
                  <a:pt x="391813" y="369969"/>
                  <a:pt x="374830" y="395308"/>
                </a:cubicBezTo>
                <a:lnTo>
                  <a:pt x="374830" y="94975"/>
                </a:lnTo>
                <a:close/>
                <a:moveTo>
                  <a:pt x="720227" y="427157"/>
                </a:moveTo>
                <a:lnTo>
                  <a:pt x="376449" y="427157"/>
                </a:lnTo>
                <a:cubicBezTo>
                  <a:pt x="385249" y="393010"/>
                  <a:pt x="416831" y="368172"/>
                  <a:pt x="453196" y="368172"/>
                </a:cubicBezTo>
                <a:lnTo>
                  <a:pt x="671162" y="368172"/>
                </a:lnTo>
                <a:cubicBezTo>
                  <a:pt x="675224" y="368172"/>
                  <a:pt x="678521" y="364872"/>
                  <a:pt x="678521" y="360806"/>
                </a:cubicBezTo>
                <a:lnTo>
                  <a:pt x="678521" y="72479"/>
                </a:lnTo>
                <a:lnTo>
                  <a:pt x="720227" y="72479"/>
                </a:lnTo>
                <a:lnTo>
                  <a:pt x="720227" y="427157"/>
                </a:lnTo>
                <a:close/>
                <a:moveTo>
                  <a:pt x="427648" y="90319"/>
                </a:moveTo>
                <a:cubicBezTo>
                  <a:pt x="427648" y="86254"/>
                  <a:pt x="430944" y="82954"/>
                  <a:pt x="435006" y="82954"/>
                </a:cubicBezTo>
                <a:lnTo>
                  <a:pt x="607116" y="82954"/>
                </a:lnTo>
                <a:cubicBezTo>
                  <a:pt x="611178" y="82954"/>
                  <a:pt x="614474" y="86254"/>
                  <a:pt x="614474" y="90319"/>
                </a:cubicBezTo>
                <a:cubicBezTo>
                  <a:pt x="614474" y="94385"/>
                  <a:pt x="611178" y="97685"/>
                  <a:pt x="607116" y="97685"/>
                </a:cubicBezTo>
                <a:lnTo>
                  <a:pt x="435006" y="97685"/>
                </a:lnTo>
                <a:cubicBezTo>
                  <a:pt x="430944" y="97685"/>
                  <a:pt x="427648" y="94385"/>
                  <a:pt x="427648" y="90319"/>
                </a:cubicBezTo>
                <a:close/>
                <a:moveTo>
                  <a:pt x="427648" y="153798"/>
                </a:moveTo>
                <a:cubicBezTo>
                  <a:pt x="427648" y="149732"/>
                  <a:pt x="430944" y="146432"/>
                  <a:pt x="435006" y="146432"/>
                </a:cubicBezTo>
                <a:lnTo>
                  <a:pt x="607116" y="146432"/>
                </a:lnTo>
                <a:cubicBezTo>
                  <a:pt x="611178" y="146432"/>
                  <a:pt x="614474" y="149732"/>
                  <a:pt x="614474" y="153798"/>
                </a:cubicBezTo>
                <a:cubicBezTo>
                  <a:pt x="614474" y="157864"/>
                  <a:pt x="611178" y="161164"/>
                  <a:pt x="607116" y="161164"/>
                </a:cubicBezTo>
                <a:lnTo>
                  <a:pt x="435006" y="161164"/>
                </a:lnTo>
                <a:cubicBezTo>
                  <a:pt x="430944" y="161164"/>
                  <a:pt x="427648" y="157864"/>
                  <a:pt x="427648" y="153798"/>
                </a:cubicBezTo>
                <a:close/>
                <a:moveTo>
                  <a:pt x="427648" y="217262"/>
                </a:moveTo>
                <a:cubicBezTo>
                  <a:pt x="427648" y="213196"/>
                  <a:pt x="430944" y="209896"/>
                  <a:pt x="435006" y="209896"/>
                </a:cubicBezTo>
                <a:lnTo>
                  <a:pt x="607116" y="209896"/>
                </a:lnTo>
                <a:cubicBezTo>
                  <a:pt x="611178" y="209896"/>
                  <a:pt x="614474" y="213196"/>
                  <a:pt x="614474" y="217262"/>
                </a:cubicBezTo>
                <a:cubicBezTo>
                  <a:pt x="614474" y="221328"/>
                  <a:pt x="611178" y="224627"/>
                  <a:pt x="607116" y="224627"/>
                </a:cubicBezTo>
                <a:lnTo>
                  <a:pt x="435006" y="224627"/>
                </a:lnTo>
                <a:cubicBezTo>
                  <a:pt x="430944" y="224627"/>
                  <a:pt x="427648" y="221328"/>
                  <a:pt x="427648" y="217262"/>
                </a:cubicBezTo>
                <a:close/>
                <a:moveTo>
                  <a:pt x="427648" y="280740"/>
                </a:moveTo>
                <a:cubicBezTo>
                  <a:pt x="427648" y="276674"/>
                  <a:pt x="430944" y="273374"/>
                  <a:pt x="435006" y="273374"/>
                </a:cubicBezTo>
                <a:lnTo>
                  <a:pt x="607116" y="273374"/>
                </a:lnTo>
                <a:cubicBezTo>
                  <a:pt x="611178" y="273374"/>
                  <a:pt x="614474" y="276674"/>
                  <a:pt x="614474" y="280740"/>
                </a:cubicBezTo>
                <a:cubicBezTo>
                  <a:pt x="614474" y="284806"/>
                  <a:pt x="611178" y="288106"/>
                  <a:pt x="607116" y="288106"/>
                </a:cubicBezTo>
                <a:lnTo>
                  <a:pt x="435006" y="288106"/>
                </a:lnTo>
                <a:cubicBezTo>
                  <a:pt x="430944" y="288106"/>
                  <a:pt x="427648" y="284806"/>
                  <a:pt x="427648" y="280740"/>
                </a:cubicBezTo>
                <a:close/>
                <a:moveTo>
                  <a:pt x="307296" y="90319"/>
                </a:moveTo>
                <a:cubicBezTo>
                  <a:pt x="307296" y="94385"/>
                  <a:pt x="303999" y="97685"/>
                  <a:pt x="299938" y="97685"/>
                </a:cubicBezTo>
                <a:lnTo>
                  <a:pt x="127828" y="97685"/>
                </a:lnTo>
                <a:cubicBezTo>
                  <a:pt x="123766" y="97685"/>
                  <a:pt x="120470" y="94385"/>
                  <a:pt x="120470" y="90319"/>
                </a:cubicBezTo>
                <a:cubicBezTo>
                  <a:pt x="120470" y="86254"/>
                  <a:pt x="123766" y="82954"/>
                  <a:pt x="127828" y="82954"/>
                </a:cubicBezTo>
                <a:lnTo>
                  <a:pt x="299938" y="82954"/>
                </a:lnTo>
                <a:cubicBezTo>
                  <a:pt x="303999" y="82954"/>
                  <a:pt x="307296" y="86254"/>
                  <a:pt x="307296" y="90319"/>
                </a:cubicBezTo>
                <a:close/>
                <a:moveTo>
                  <a:pt x="307296" y="153798"/>
                </a:moveTo>
                <a:cubicBezTo>
                  <a:pt x="307296" y="157864"/>
                  <a:pt x="303999" y="161164"/>
                  <a:pt x="299938" y="161164"/>
                </a:cubicBezTo>
                <a:lnTo>
                  <a:pt x="127828" y="161164"/>
                </a:lnTo>
                <a:cubicBezTo>
                  <a:pt x="123766" y="161164"/>
                  <a:pt x="120470" y="157864"/>
                  <a:pt x="120470" y="153798"/>
                </a:cubicBezTo>
                <a:cubicBezTo>
                  <a:pt x="120470" y="149732"/>
                  <a:pt x="123766" y="146432"/>
                  <a:pt x="127828" y="146432"/>
                </a:cubicBezTo>
                <a:lnTo>
                  <a:pt x="299938" y="146432"/>
                </a:lnTo>
                <a:cubicBezTo>
                  <a:pt x="303999" y="146432"/>
                  <a:pt x="307296" y="149732"/>
                  <a:pt x="307296" y="153798"/>
                </a:cubicBezTo>
                <a:close/>
                <a:moveTo>
                  <a:pt x="307296" y="217262"/>
                </a:moveTo>
                <a:cubicBezTo>
                  <a:pt x="307296" y="221328"/>
                  <a:pt x="303999" y="224627"/>
                  <a:pt x="299938" y="224627"/>
                </a:cubicBezTo>
                <a:lnTo>
                  <a:pt x="127828" y="224627"/>
                </a:lnTo>
                <a:cubicBezTo>
                  <a:pt x="123766" y="224627"/>
                  <a:pt x="120470" y="221328"/>
                  <a:pt x="120470" y="217262"/>
                </a:cubicBezTo>
                <a:cubicBezTo>
                  <a:pt x="120470" y="213196"/>
                  <a:pt x="123766" y="209896"/>
                  <a:pt x="127828" y="209896"/>
                </a:cubicBezTo>
                <a:lnTo>
                  <a:pt x="299938" y="209896"/>
                </a:lnTo>
                <a:cubicBezTo>
                  <a:pt x="303999" y="209896"/>
                  <a:pt x="307296" y="213196"/>
                  <a:pt x="307296" y="217262"/>
                </a:cubicBezTo>
                <a:close/>
                <a:moveTo>
                  <a:pt x="307296" y="280740"/>
                </a:moveTo>
                <a:cubicBezTo>
                  <a:pt x="307296" y="284806"/>
                  <a:pt x="303999" y="288106"/>
                  <a:pt x="299938" y="288106"/>
                </a:cubicBezTo>
                <a:lnTo>
                  <a:pt x="127828" y="288106"/>
                </a:lnTo>
                <a:cubicBezTo>
                  <a:pt x="123766" y="288106"/>
                  <a:pt x="120470" y="284806"/>
                  <a:pt x="120470" y="280740"/>
                </a:cubicBezTo>
                <a:cubicBezTo>
                  <a:pt x="120470" y="276674"/>
                  <a:pt x="123766" y="273374"/>
                  <a:pt x="127828" y="273374"/>
                </a:cubicBezTo>
                <a:lnTo>
                  <a:pt x="299938" y="273374"/>
                </a:lnTo>
                <a:cubicBezTo>
                  <a:pt x="303999" y="273374"/>
                  <a:pt x="307296" y="276674"/>
                  <a:pt x="307296" y="280740"/>
                </a:cubicBezTo>
                <a:close/>
              </a:path>
            </a:pathLst>
          </a:custGeom>
          <a:solidFill>
            <a:srgbClr val="351B65"/>
          </a:solidFill>
          <a:ln>
            <a:noFill/>
          </a:ln>
          <a:effectLst>
            <a:reflection blurRad="0" dir="5400000" dist="38100" endA="0" endPos="30000" fadeDir="5400012" kx="0" rotWithShape="0" algn="bl" stPos="0" sy="-100000" ky="0"/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19"/>
          <p:cNvSpPr/>
          <p:nvPr/>
        </p:nvSpPr>
        <p:spPr>
          <a:xfrm>
            <a:off x="13747195" y="5579632"/>
            <a:ext cx="705510" cy="412425"/>
          </a:xfrm>
          <a:custGeom>
            <a:rect b="b" l="l" r="r" t="t"/>
            <a:pathLst>
              <a:path extrusionOk="0" h="412425" w="705510">
                <a:moveTo>
                  <a:pt x="343778" y="412426"/>
                </a:moveTo>
                <a:lnTo>
                  <a:pt x="0" y="412426"/>
                </a:lnTo>
                <a:lnTo>
                  <a:pt x="0" y="57748"/>
                </a:lnTo>
                <a:lnTo>
                  <a:pt x="41707" y="57748"/>
                </a:lnTo>
                <a:lnTo>
                  <a:pt x="41707" y="346075"/>
                </a:lnTo>
                <a:cubicBezTo>
                  <a:pt x="41707" y="350141"/>
                  <a:pt x="45003" y="353441"/>
                  <a:pt x="49065" y="353441"/>
                </a:cubicBezTo>
                <a:lnTo>
                  <a:pt x="267032" y="353441"/>
                </a:lnTo>
                <a:cubicBezTo>
                  <a:pt x="303396" y="353441"/>
                  <a:pt x="334978" y="378278"/>
                  <a:pt x="343778" y="412426"/>
                </a:cubicBezTo>
                <a:close/>
                <a:moveTo>
                  <a:pt x="663804" y="57748"/>
                </a:moveTo>
                <a:lnTo>
                  <a:pt x="663804" y="346075"/>
                </a:lnTo>
                <a:cubicBezTo>
                  <a:pt x="663804" y="350141"/>
                  <a:pt x="660507" y="353441"/>
                  <a:pt x="656446" y="353441"/>
                </a:cubicBezTo>
                <a:lnTo>
                  <a:pt x="438479" y="353441"/>
                </a:lnTo>
                <a:cubicBezTo>
                  <a:pt x="402115" y="353441"/>
                  <a:pt x="370533" y="378278"/>
                  <a:pt x="361732" y="412426"/>
                </a:cubicBezTo>
                <a:lnTo>
                  <a:pt x="705511" y="412426"/>
                </a:lnTo>
                <a:lnTo>
                  <a:pt x="705511" y="57748"/>
                </a:lnTo>
                <a:lnTo>
                  <a:pt x="663804" y="57748"/>
                </a:lnTo>
                <a:close/>
                <a:moveTo>
                  <a:pt x="360114" y="380576"/>
                </a:moveTo>
                <a:lnTo>
                  <a:pt x="360114" y="80243"/>
                </a:lnTo>
                <a:cubicBezTo>
                  <a:pt x="360114" y="70874"/>
                  <a:pt x="361718" y="61666"/>
                  <a:pt x="364896" y="52901"/>
                </a:cubicBezTo>
                <a:cubicBezTo>
                  <a:pt x="376361" y="21258"/>
                  <a:pt x="406647" y="0"/>
                  <a:pt x="440275" y="0"/>
                </a:cubicBezTo>
                <a:lnTo>
                  <a:pt x="649087" y="0"/>
                </a:lnTo>
                <a:lnTo>
                  <a:pt x="649087" y="338709"/>
                </a:lnTo>
                <a:lnTo>
                  <a:pt x="438479" y="338709"/>
                </a:lnTo>
                <a:cubicBezTo>
                  <a:pt x="406206" y="338709"/>
                  <a:pt x="377096" y="355238"/>
                  <a:pt x="360114" y="380576"/>
                </a:cubicBezTo>
                <a:close/>
                <a:moveTo>
                  <a:pt x="412931" y="75588"/>
                </a:moveTo>
                <a:cubicBezTo>
                  <a:pt x="412931" y="79654"/>
                  <a:pt x="416228" y="82954"/>
                  <a:pt x="420289" y="82954"/>
                </a:cubicBezTo>
                <a:lnTo>
                  <a:pt x="592399" y="82954"/>
                </a:lnTo>
                <a:cubicBezTo>
                  <a:pt x="596461" y="82954"/>
                  <a:pt x="599758" y="79654"/>
                  <a:pt x="599758" y="75588"/>
                </a:cubicBezTo>
                <a:cubicBezTo>
                  <a:pt x="599758" y="71522"/>
                  <a:pt x="596461" y="68222"/>
                  <a:pt x="592399" y="68222"/>
                </a:cubicBezTo>
                <a:lnTo>
                  <a:pt x="420289" y="68222"/>
                </a:lnTo>
                <a:cubicBezTo>
                  <a:pt x="416228" y="68222"/>
                  <a:pt x="412931" y="71522"/>
                  <a:pt x="412931" y="75588"/>
                </a:cubicBezTo>
                <a:close/>
                <a:moveTo>
                  <a:pt x="412931" y="139066"/>
                </a:moveTo>
                <a:cubicBezTo>
                  <a:pt x="412931" y="143132"/>
                  <a:pt x="416228" y="146432"/>
                  <a:pt x="420289" y="146432"/>
                </a:cubicBezTo>
                <a:lnTo>
                  <a:pt x="592399" y="146432"/>
                </a:lnTo>
                <a:cubicBezTo>
                  <a:pt x="596461" y="146432"/>
                  <a:pt x="599758" y="143132"/>
                  <a:pt x="599758" y="139066"/>
                </a:cubicBezTo>
                <a:cubicBezTo>
                  <a:pt x="599758" y="135000"/>
                  <a:pt x="596461" y="131701"/>
                  <a:pt x="592399" y="131701"/>
                </a:cubicBezTo>
                <a:lnTo>
                  <a:pt x="420289" y="131701"/>
                </a:lnTo>
                <a:cubicBezTo>
                  <a:pt x="416228" y="131701"/>
                  <a:pt x="412931" y="135000"/>
                  <a:pt x="412931" y="139066"/>
                </a:cubicBezTo>
                <a:close/>
                <a:moveTo>
                  <a:pt x="412931" y="202530"/>
                </a:moveTo>
                <a:cubicBezTo>
                  <a:pt x="412931" y="206596"/>
                  <a:pt x="416228" y="209896"/>
                  <a:pt x="420289" y="209896"/>
                </a:cubicBezTo>
                <a:lnTo>
                  <a:pt x="592399" y="209896"/>
                </a:lnTo>
                <a:cubicBezTo>
                  <a:pt x="596461" y="209896"/>
                  <a:pt x="599758" y="206596"/>
                  <a:pt x="599758" y="202530"/>
                </a:cubicBezTo>
                <a:cubicBezTo>
                  <a:pt x="599758" y="198464"/>
                  <a:pt x="596461" y="195164"/>
                  <a:pt x="592399" y="195164"/>
                </a:cubicBezTo>
                <a:lnTo>
                  <a:pt x="420289" y="195164"/>
                </a:lnTo>
                <a:cubicBezTo>
                  <a:pt x="416228" y="195164"/>
                  <a:pt x="412931" y="198464"/>
                  <a:pt x="412931" y="202530"/>
                </a:cubicBezTo>
                <a:close/>
                <a:moveTo>
                  <a:pt x="412931" y="266009"/>
                </a:moveTo>
                <a:cubicBezTo>
                  <a:pt x="412931" y="270074"/>
                  <a:pt x="416228" y="273374"/>
                  <a:pt x="420289" y="273374"/>
                </a:cubicBezTo>
                <a:lnTo>
                  <a:pt x="592399" y="273374"/>
                </a:lnTo>
                <a:cubicBezTo>
                  <a:pt x="596461" y="273374"/>
                  <a:pt x="599758" y="270074"/>
                  <a:pt x="599758" y="266009"/>
                </a:cubicBezTo>
                <a:cubicBezTo>
                  <a:pt x="599758" y="261943"/>
                  <a:pt x="596461" y="258643"/>
                  <a:pt x="592399" y="258643"/>
                </a:cubicBezTo>
                <a:lnTo>
                  <a:pt x="420289" y="258643"/>
                </a:lnTo>
                <a:cubicBezTo>
                  <a:pt x="416228" y="258643"/>
                  <a:pt x="412931" y="261943"/>
                  <a:pt x="412931" y="266009"/>
                </a:cubicBezTo>
                <a:close/>
                <a:moveTo>
                  <a:pt x="340614" y="52901"/>
                </a:moveTo>
                <a:cubicBezTo>
                  <a:pt x="343793" y="61666"/>
                  <a:pt x="345397" y="70874"/>
                  <a:pt x="345397" y="80243"/>
                </a:cubicBezTo>
                <a:lnTo>
                  <a:pt x="345397" y="380576"/>
                </a:lnTo>
                <a:cubicBezTo>
                  <a:pt x="328414" y="355238"/>
                  <a:pt x="299305" y="338709"/>
                  <a:pt x="267032" y="338709"/>
                </a:cubicBezTo>
                <a:lnTo>
                  <a:pt x="56423" y="338709"/>
                </a:lnTo>
                <a:lnTo>
                  <a:pt x="56423" y="0"/>
                </a:lnTo>
                <a:lnTo>
                  <a:pt x="265236" y="0"/>
                </a:lnTo>
                <a:cubicBezTo>
                  <a:pt x="298863" y="0"/>
                  <a:pt x="329150" y="21258"/>
                  <a:pt x="340614" y="52901"/>
                </a:cubicBezTo>
                <a:close/>
                <a:moveTo>
                  <a:pt x="292579" y="266009"/>
                </a:moveTo>
                <a:cubicBezTo>
                  <a:pt x="292579" y="261943"/>
                  <a:pt x="289283" y="258643"/>
                  <a:pt x="285221" y="258643"/>
                </a:cubicBezTo>
                <a:lnTo>
                  <a:pt x="113111" y="258643"/>
                </a:lnTo>
                <a:cubicBezTo>
                  <a:pt x="109050" y="258643"/>
                  <a:pt x="105753" y="261943"/>
                  <a:pt x="105753" y="266009"/>
                </a:cubicBezTo>
                <a:cubicBezTo>
                  <a:pt x="105753" y="270074"/>
                  <a:pt x="109050" y="273374"/>
                  <a:pt x="113111" y="273374"/>
                </a:cubicBezTo>
                <a:lnTo>
                  <a:pt x="285221" y="273374"/>
                </a:lnTo>
                <a:cubicBezTo>
                  <a:pt x="289283" y="273374"/>
                  <a:pt x="292579" y="270074"/>
                  <a:pt x="292579" y="266009"/>
                </a:cubicBezTo>
                <a:close/>
                <a:moveTo>
                  <a:pt x="292579" y="202530"/>
                </a:moveTo>
                <a:cubicBezTo>
                  <a:pt x="292579" y="198464"/>
                  <a:pt x="289283" y="195164"/>
                  <a:pt x="285221" y="195164"/>
                </a:cubicBezTo>
                <a:lnTo>
                  <a:pt x="113111" y="195164"/>
                </a:lnTo>
                <a:cubicBezTo>
                  <a:pt x="109050" y="195164"/>
                  <a:pt x="105753" y="198464"/>
                  <a:pt x="105753" y="202530"/>
                </a:cubicBezTo>
                <a:cubicBezTo>
                  <a:pt x="105753" y="206596"/>
                  <a:pt x="109050" y="209896"/>
                  <a:pt x="113111" y="209896"/>
                </a:cubicBezTo>
                <a:lnTo>
                  <a:pt x="285221" y="209896"/>
                </a:lnTo>
                <a:cubicBezTo>
                  <a:pt x="289283" y="209896"/>
                  <a:pt x="292579" y="206596"/>
                  <a:pt x="292579" y="202530"/>
                </a:cubicBezTo>
                <a:close/>
                <a:moveTo>
                  <a:pt x="292579" y="139066"/>
                </a:moveTo>
                <a:cubicBezTo>
                  <a:pt x="292579" y="135000"/>
                  <a:pt x="289283" y="131701"/>
                  <a:pt x="285221" y="131701"/>
                </a:cubicBezTo>
                <a:lnTo>
                  <a:pt x="113111" y="131701"/>
                </a:lnTo>
                <a:cubicBezTo>
                  <a:pt x="109050" y="131701"/>
                  <a:pt x="105753" y="135000"/>
                  <a:pt x="105753" y="139066"/>
                </a:cubicBezTo>
                <a:cubicBezTo>
                  <a:pt x="105753" y="143132"/>
                  <a:pt x="109050" y="146432"/>
                  <a:pt x="113111" y="146432"/>
                </a:cubicBezTo>
                <a:lnTo>
                  <a:pt x="285221" y="146432"/>
                </a:lnTo>
                <a:cubicBezTo>
                  <a:pt x="289283" y="146432"/>
                  <a:pt x="292579" y="143132"/>
                  <a:pt x="292579" y="139066"/>
                </a:cubicBezTo>
                <a:close/>
                <a:moveTo>
                  <a:pt x="292579" y="75588"/>
                </a:moveTo>
                <a:cubicBezTo>
                  <a:pt x="292579" y="71522"/>
                  <a:pt x="289283" y="68222"/>
                  <a:pt x="285221" y="68222"/>
                </a:cubicBezTo>
                <a:lnTo>
                  <a:pt x="113111" y="68222"/>
                </a:lnTo>
                <a:cubicBezTo>
                  <a:pt x="109050" y="68222"/>
                  <a:pt x="105753" y="71522"/>
                  <a:pt x="105753" y="75588"/>
                </a:cubicBezTo>
                <a:cubicBezTo>
                  <a:pt x="105753" y="79654"/>
                  <a:pt x="109050" y="82954"/>
                  <a:pt x="113111" y="82954"/>
                </a:cubicBezTo>
                <a:lnTo>
                  <a:pt x="285221" y="82954"/>
                </a:lnTo>
                <a:cubicBezTo>
                  <a:pt x="289283" y="82954"/>
                  <a:pt x="292579" y="79654"/>
                  <a:pt x="292579" y="75588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51B65"/>
        </a:solidFill>
      </p:bgPr>
    </p:bg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20"/>
          <p:cNvSpPr txBox="1"/>
          <p:nvPr/>
        </p:nvSpPr>
        <p:spPr>
          <a:xfrm>
            <a:off x="95950" y="1440025"/>
            <a:ext cx="16688700" cy="89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085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abin"/>
              <a:buChar char="●"/>
            </a:pPr>
            <a:r>
              <a:rPr b="1" lang="en-US" sz="350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rPr>
              <a:t>Can I test even if I’m not currently enrolled in a language?</a:t>
            </a:r>
            <a:endParaRPr b="1" sz="3500">
              <a:solidFill>
                <a:schemeClr val="dk2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45085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EF6E0"/>
              </a:buClr>
              <a:buSzPts val="3500"/>
              <a:buFont typeface="Cabin"/>
              <a:buChar char="○"/>
            </a:pP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YES!  Just fill out the form so we order your test &amp; we’ll ensure you receive information about signing up for a testing session</a:t>
            </a:r>
            <a:endParaRPr sz="3500">
              <a:solidFill>
                <a:srgbClr val="FEF6E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45085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abin"/>
              <a:buChar char="●"/>
            </a:pPr>
            <a:r>
              <a:rPr b="1" lang="en-US" sz="350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rPr>
              <a:t>What if the language I speak at home is not listed?</a:t>
            </a:r>
            <a:endParaRPr b="1" sz="3500">
              <a:solidFill>
                <a:schemeClr val="dk2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45085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EF6E0"/>
              </a:buClr>
              <a:buSzPts val="3500"/>
              <a:buFont typeface="Cabin"/>
              <a:buChar char="○"/>
            </a:pP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Mark “Other” on the form and reach out to Mrs. Franzosi</a:t>
            </a:r>
            <a:r>
              <a:rPr lang="en-US" sz="24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mfranzosi@buena.k12.nj.us</a:t>
            </a:r>
            <a:endParaRPr sz="2400">
              <a:solidFill>
                <a:srgbClr val="FEF6E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45085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abin"/>
              <a:buChar char="●"/>
            </a:pPr>
            <a:r>
              <a:rPr b="1" lang="en-US" sz="350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rPr>
              <a:t>Can I test in more than one language?</a:t>
            </a:r>
            <a:endParaRPr b="1" sz="3500">
              <a:solidFill>
                <a:schemeClr val="dk2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45085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bin"/>
              <a:buChar char="○"/>
            </a:pPr>
            <a:r>
              <a:rPr lang="en-US" sz="350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YES!  The SoBL means you are proficient in English &amp; AT LEAST one other language.  We encourage you to assess a “home language” Junior year</a:t>
            </a:r>
            <a:endParaRPr sz="3500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45085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abin"/>
              <a:buChar char="●"/>
            </a:pPr>
            <a:r>
              <a:rPr b="1" lang="en-US" sz="350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rPr>
              <a:t>What if I take a test as a Junior and do not qualify for the SoBL?</a:t>
            </a:r>
            <a:endParaRPr b="1" sz="3500">
              <a:solidFill>
                <a:schemeClr val="dk2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45085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EF6E0"/>
              </a:buClr>
              <a:buSzPts val="3500"/>
              <a:buFont typeface="Cabin"/>
              <a:buChar char="○"/>
            </a:pP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You may reassess during the next testing window</a:t>
            </a:r>
            <a:endParaRPr sz="3500">
              <a:solidFill>
                <a:srgbClr val="FEF6E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45085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abin"/>
              <a:buChar char="●"/>
            </a:pPr>
            <a:r>
              <a:rPr b="1" lang="en-US" sz="350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rPr>
              <a:t>What if I’m out of school during my scheduled testing session?</a:t>
            </a:r>
            <a:endParaRPr b="1" sz="3500">
              <a:solidFill>
                <a:schemeClr val="dk2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45085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EF6E0"/>
              </a:buClr>
              <a:buSzPts val="3500"/>
              <a:buFont typeface="Cabin"/>
              <a:buChar char="○"/>
            </a:pP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Email </a:t>
            </a:r>
            <a:r>
              <a:rPr lang="en-US" sz="350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the Testing Coordinator, Mrs. Franzosi, mfranzosi@buena.k12.nj.us</a:t>
            </a:r>
            <a:endParaRPr sz="3500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45085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EF6E0"/>
              </a:buClr>
              <a:buSzPts val="3500"/>
              <a:buFont typeface="Cabin"/>
              <a:buChar char="○"/>
            </a:pP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ALTA is time-sensitive so notify us ASAP!  STAMP is not a problem to reschedule.</a:t>
            </a:r>
            <a:endParaRPr sz="3500">
              <a:solidFill>
                <a:srgbClr val="FEF6E0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947" name="Google Shape;94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35425" y="2207950"/>
            <a:ext cx="6385675" cy="63856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8" name="Google Shape;948;p20"/>
          <p:cNvGrpSpPr/>
          <p:nvPr/>
        </p:nvGrpSpPr>
        <p:grpSpPr>
          <a:xfrm rot="10800000">
            <a:off x="-2180405" y="-19065"/>
            <a:ext cx="20531036" cy="1015357"/>
            <a:chOff x="0" y="0"/>
            <a:chExt cx="27374714" cy="1353810"/>
          </a:xfrm>
        </p:grpSpPr>
        <p:grpSp>
          <p:nvGrpSpPr>
            <p:cNvPr id="949" name="Google Shape;949;p20"/>
            <p:cNvGrpSpPr/>
            <p:nvPr/>
          </p:nvGrpSpPr>
          <p:grpSpPr>
            <a:xfrm>
              <a:off x="3066579" y="12700"/>
              <a:ext cx="1532697" cy="1341110"/>
              <a:chOff x="0" y="0"/>
              <a:chExt cx="812800" cy="711200"/>
            </a:xfrm>
          </p:grpSpPr>
          <p:sp>
            <p:nvSpPr>
              <p:cNvPr id="950" name="Google Shape;950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51" name="Google Shape;951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2" name="Google Shape;952;p20"/>
            <p:cNvGrpSpPr/>
            <p:nvPr/>
          </p:nvGrpSpPr>
          <p:grpSpPr>
            <a:xfrm>
              <a:off x="4599868" y="12700"/>
              <a:ext cx="1532697" cy="1341110"/>
              <a:chOff x="0" y="0"/>
              <a:chExt cx="812800" cy="711200"/>
            </a:xfrm>
          </p:grpSpPr>
          <p:sp>
            <p:nvSpPr>
              <p:cNvPr id="953" name="Google Shape;953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54" name="Google Shape;954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5" name="Google Shape;955;p20"/>
            <p:cNvGrpSpPr/>
            <p:nvPr/>
          </p:nvGrpSpPr>
          <p:grpSpPr>
            <a:xfrm>
              <a:off x="1533289" y="12700"/>
              <a:ext cx="1532697" cy="1341110"/>
              <a:chOff x="0" y="0"/>
              <a:chExt cx="812800" cy="711200"/>
            </a:xfrm>
          </p:grpSpPr>
          <p:sp>
            <p:nvSpPr>
              <p:cNvPr id="956" name="Google Shape;956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57" name="Google Shape;957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8" name="Google Shape;958;p20"/>
            <p:cNvGrpSpPr/>
            <p:nvPr/>
          </p:nvGrpSpPr>
          <p:grpSpPr>
            <a:xfrm>
              <a:off x="0" y="12700"/>
              <a:ext cx="1532697" cy="1341110"/>
              <a:chOff x="0" y="0"/>
              <a:chExt cx="812800" cy="711200"/>
            </a:xfrm>
          </p:grpSpPr>
          <p:sp>
            <p:nvSpPr>
              <p:cNvPr id="959" name="Google Shape;959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60" name="Google Shape;960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1" name="Google Shape;961;p20"/>
            <p:cNvGrpSpPr/>
            <p:nvPr/>
          </p:nvGrpSpPr>
          <p:grpSpPr>
            <a:xfrm>
              <a:off x="9199120" y="12700"/>
              <a:ext cx="1532697" cy="1341110"/>
              <a:chOff x="0" y="0"/>
              <a:chExt cx="812800" cy="711200"/>
            </a:xfrm>
          </p:grpSpPr>
          <p:sp>
            <p:nvSpPr>
              <p:cNvPr id="962" name="Google Shape;962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63" name="Google Shape;963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4" name="Google Shape;964;p20"/>
            <p:cNvGrpSpPr/>
            <p:nvPr/>
          </p:nvGrpSpPr>
          <p:grpSpPr>
            <a:xfrm>
              <a:off x="10732410" y="12700"/>
              <a:ext cx="1532697" cy="1341110"/>
              <a:chOff x="0" y="0"/>
              <a:chExt cx="812800" cy="711200"/>
            </a:xfrm>
          </p:grpSpPr>
          <p:sp>
            <p:nvSpPr>
              <p:cNvPr id="965" name="Google Shape;965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66" name="Google Shape;966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7" name="Google Shape;967;p20"/>
            <p:cNvGrpSpPr/>
            <p:nvPr/>
          </p:nvGrpSpPr>
          <p:grpSpPr>
            <a:xfrm>
              <a:off x="7665831" y="12700"/>
              <a:ext cx="1532697" cy="1341110"/>
              <a:chOff x="0" y="0"/>
              <a:chExt cx="812800" cy="711200"/>
            </a:xfrm>
          </p:grpSpPr>
          <p:sp>
            <p:nvSpPr>
              <p:cNvPr id="968" name="Google Shape;968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69" name="Google Shape;969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0" name="Google Shape;970;p20"/>
            <p:cNvGrpSpPr/>
            <p:nvPr/>
          </p:nvGrpSpPr>
          <p:grpSpPr>
            <a:xfrm>
              <a:off x="6132542" y="12700"/>
              <a:ext cx="1532697" cy="1341110"/>
              <a:chOff x="0" y="0"/>
              <a:chExt cx="812800" cy="711200"/>
            </a:xfrm>
          </p:grpSpPr>
          <p:sp>
            <p:nvSpPr>
              <p:cNvPr id="971" name="Google Shape;971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72" name="Google Shape;972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3" name="Google Shape;973;p20"/>
            <p:cNvGrpSpPr/>
            <p:nvPr/>
          </p:nvGrpSpPr>
          <p:grpSpPr>
            <a:xfrm>
              <a:off x="12265084" y="12700"/>
              <a:ext cx="1532697" cy="1341110"/>
              <a:chOff x="0" y="0"/>
              <a:chExt cx="812800" cy="711200"/>
            </a:xfrm>
          </p:grpSpPr>
          <p:sp>
            <p:nvSpPr>
              <p:cNvPr id="974" name="Google Shape;974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75" name="Google Shape;975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6" name="Google Shape;976;p20"/>
            <p:cNvGrpSpPr/>
            <p:nvPr/>
          </p:nvGrpSpPr>
          <p:grpSpPr>
            <a:xfrm>
              <a:off x="16883128" y="0"/>
              <a:ext cx="1532697" cy="1341110"/>
              <a:chOff x="0" y="0"/>
              <a:chExt cx="812800" cy="711200"/>
            </a:xfrm>
          </p:grpSpPr>
          <p:sp>
            <p:nvSpPr>
              <p:cNvPr id="977" name="Google Shape;977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78" name="Google Shape;978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9" name="Google Shape;979;p20"/>
            <p:cNvGrpSpPr/>
            <p:nvPr/>
          </p:nvGrpSpPr>
          <p:grpSpPr>
            <a:xfrm>
              <a:off x="18416417" y="0"/>
              <a:ext cx="1532697" cy="1341110"/>
              <a:chOff x="0" y="0"/>
              <a:chExt cx="812800" cy="711200"/>
            </a:xfrm>
          </p:grpSpPr>
          <p:sp>
            <p:nvSpPr>
              <p:cNvPr id="980" name="Google Shape;980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81" name="Google Shape;981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2" name="Google Shape;982;p20"/>
            <p:cNvGrpSpPr/>
            <p:nvPr/>
          </p:nvGrpSpPr>
          <p:grpSpPr>
            <a:xfrm>
              <a:off x="15349839" y="0"/>
              <a:ext cx="1532697" cy="1341110"/>
              <a:chOff x="0" y="0"/>
              <a:chExt cx="812800" cy="711200"/>
            </a:xfrm>
          </p:grpSpPr>
          <p:sp>
            <p:nvSpPr>
              <p:cNvPr id="983" name="Google Shape;983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84" name="Google Shape;984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5" name="Google Shape;985;p20"/>
            <p:cNvGrpSpPr/>
            <p:nvPr/>
          </p:nvGrpSpPr>
          <p:grpSpPr>
            <a:xfrm>
              <a:off x="13816550" y="0"/>
              <a:ext cx="1532697" cy="1341110"/>
              <a:chOff x="0" y="0"/>
              <a:chExt cx="812800" cy="711200"/>
            </a:xfrm>
          </p:grpSpPr>
          <p:sp>
            <p:nvSpPr>
              <p:cNvPr id="986" name="Google Shape;986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87" name="Google Shape;987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8" name="Google Shape;988;p20"/>
            <p:cNvGrpSpPr/>
            <p:nvPr/>
          </p:nvGrpSpPr>
          <p:grpSpPr>
            <a:xfrm>
              <a:off x="23015670" y="0"/>
              <a:ext cx="1532697" cy="1341110"/>
              <a:chOff x="0" y="0"/>
              <a:chExt cx="812800" cy="711200"/>
            </a:xfrm>
          </p:grpSpPr>
          <p:sp>
            <p:nvSpPr>
              <p:cNvPr id="989" name="Google Shape;989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90" name="Google Shape;990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1" name="Google Shape;991;p20"/>
            <p:cNvSpPr txBox="1"/>
            <p:nvPr/>
          </p:nvSpPr>
          <p:spPr>
            <a:xfrm>
              <a:off x="24788440" y="496922"/>
              <a:ext cx="1053600" cy="74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2" name="Google Shape;992;p20"/>
            <p:cNvGrpSpPr/>
            <p:nvPr/>
          </p:nvGrpSpPr>
          <p:grpSpPr>
            <a:xfrm>
              <a:off x="21482381" y="0"/>
              <a:ext cx="1532697" cy="1341110"/>
              <a:chOff x="0" y="0"/>
              <a:chExt cx="812800" cy="711200"/>
            </a:xfrm>
          </p:grpSpPr>
          <p:sp>
            <p:nvSpPr>
              <p:cNvPr id="993" name="Google Shape;993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94" name="Google Shape;994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5" name="Google Shape;995;p20"/>
            <p:cNvGrpSpPr/>
            <p:nvPr/>
          </p:nvGrpSpPr>
          <p:grpSpPr>
            <a:xfrm>
              <a:off x="19949091" y="0"/>
              <a:ext cx="1532697" cy="1341110"/>
              <a:chOff x="0" y="0"/>
              <a:chExt cx="812800" cy="711200"/>
            </a:xfrm>
          </p:grpSpPr>
          <p:sp>
            <p:nvSpPr>
              <p:cNvPr id="996" name="Google Shape;996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97" name="Google Shape;997;p20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8" name="Google Shape;998;p20"/>
            <p:cNvSpPr txBox="1"/>
            <p:nvPr/>
          </p:nvSpPr>
          <p:spPr>
            <a:xfrm>
              <a:off x="26321114" y="496922"/>
              <a:ext cx="1053600" cy="74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9" name="Google Shape;999;p20"/>
          <p:cNvGrpSpPr/>
          <p:nvPr/>
        </p:nvGrpSpPr>
        <p:grpSpPr>
          <a:xfrm>
            <a:off x="17315573" y="9175647"/>
            <a:ext cx="972427" cy="1030224"/>
            <a:chOff x="17316348" y="9256622"/>
            <a:chExt cx="972427" cy="1030224"/>
          </a:xfrm>
        </p:grpSpPr>
        <p:sp>
          <p:nvSpPr>
            <p:cNvPr id="1000" name="Google Shape;1000;p20"/>
            <p:cNvSpPr/>
            <p:nvPr/>
          </p:nvSpPr>
          <p:spPr>
            <a:xfrm>
              <a:off x="17316348" y="9256622"/>
              <a:ext cx="972312" cy="1030224"/>
            </a:xfrm>
            <a:custGeom>
              <a:rect b="b" l="l" r="r" t="t"/>
              <a:pathLst>
                <a:path extrusionOk="0" h="812800" w="7366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1001" name="Google Shape;1001;p20"/>
            <p:cNvSpPr txBox="1"/>
            <p:nvPr/>
          </p:nvSpPr>
          <p:spPr>
            <a:xfrm>
              <a:off x="17316475" y="9384600"/>
              <a:ext cx="9723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 u="sng">
                  <a:solidFill>
                    <a:schemeClr val="dk2"/>
                  </a:solidFill>
                  <a:latin typeface="Cabin"/>
                  <a:ea typeface="Cabin"/>
                  <a:cs typeface="Cabin"/>
                  <a:sym typeface="Cabin"/>
                  <a:hlinkClick action="ppaction://hlinksldjump"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ToC</a:t>
              </a:r>
              <a:endParaRPr>
                <a:solidFill>
                  <a:schemeClr val="dk2"/>
                </a:solidFill>
              </a:endParaRPr>
            </a:p>
          </p:txBody>
        </p:sp>
      </p:grpSp>
      <p:sp>
        <p:nvSpPr>
          <p:cNvPr id="1002" name="Google Shape;1002;p20"/>
          <p:cNvSpPr txBox="1"/>
          <p:nvPr/>
        </p:nvSpPr>
        <p:spPr>
          <a:xfrm>
            <a:off x="306875" y="391975"/>
            <a:ext cx="139215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Frequently Asked Questions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1"/>
          <p:cNvSpPr txBox="1"/>
          <p:nvPr>
            <p:ph idx="1" type="body"/>
          </p:nvPr>
        </p:nvSpPr>
        <p:spPr>
          <a:xfrm>
            <a:off x="624725" y="1283800"/>
            <a:ext cx="17346300" cy="604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Look over the testing materials available.</a:t>
            </a:r>
            <a:endParaRPr sz="3600"/>
          </a:p>
          <a:p>
            <a:pPr indent="-431800" lvl="1" marL="91440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3200"/>
              <a:buAutoNum type="alphaLcPeriod"/>
            </a:pPr>
            <a:r>
              <a:rPr lang="en-US" sz="3200"/>
              <a:t>STAMP:  </a:t>
            </a:r>
            <a:r>
              <a:rPr lang="en-US" sz="3200" u="sng">
                <a:solidFill>
                  <a:schemeClr val="hlink"/>
                </a:solidFill>
                <a:hlinkClick r:id="rId3"/>
              </a:rPr>
              <a:t>Sample Tests</a:t>
            </a:r>
            <a:r>
              <a:rPr lang="en-US" sz="3200"/>
              <a:t> &amp; </a:t>
            </a:r>
            <a:r>
              <a:rPr lang="en-US" sz="3200" u="sng">
                <a:solidFill>
                  <a:schemeClr val="hlink"/>
                </a:solidFill>
                <a:hlinkClick r:id="rId4"/>
              </a:rPr>
              <a:t>Writing Examples</a:t>
            </a:r>
            <a:endParaRPr sz="3200"/>
          </a:p>
          <a:p>
            <a:pPr indent="-406400" lvl="2" marL="137160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800"/>
              <a:buAutoNum type="romanLcPeriod"/>
            </a:pPr>
            <a:r>
              <a:rPr lang="en-US" sz="2800"/>
              <a:t>No time limit for this exam (4 sections: Reading, writing, listening &amp; speaking)</a:t>
            </a:r>
            <a:endParaRPr sz="2800"/>
          </a:p>
          <a:p>
            <a:pPr indent="-406400" lvl="3" marL="182880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2800"/>
              <a:t>All on the computer</a:t>
            </a:r>
            <a:endParaRPr sz="2800"/>
          </a:p>
          <a:p>
            <a:pPr indent="-406400" lvl="2" marL="137160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800"/>
              <a:buAutoNum type="romanLcPeriod"/>
            </a:pPr>
            <a:r>
              <a:rPr lang="en-US" sz="2800"/>
              <a:t>You can reassess, under certain circumstances</a:t>
            </a:r>
            <a:endParaRPr sz="2800"/>
          </a:p>
          <a:p>
            <a:pPr indent="-406400" lvl="2" marL="137160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800"/>
              <a:buAutoNum type="romanLcPeriod"/>
            </a:pPr>
            <a:r>
              <a:rPr lang="en-US" sz="2800"/>
              <a:t>If the language is available through STAMP, you will take it through STAMP</a:t>
            </a:r>
            <a:endParaRPr sz="3600"/>
          </a:p>
          <a:p>
            <a:pPr indent="-431800" lvl="1" marL="91440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3200"/>
              <a:buAutoNum type="alphaLcPeriod"/>
            </a:pPr>
            <a:r>
              <a:rPr lang="en-US" sz="3200"/>
              <a:t>ALTA</a:t>
            </a:r>
            <a:r>
              <a:rPr lang="en-US" sz="3200"/>
              <a:t>:  All possible </a:t>
            </a:r>
            <a:r>
              <a:rPr lang="en-US" sz="3200" u="sng">
                <a:solidFill>
                  <a:schemeClr val="hlink"/>
                </a:solidFill>
                <a:hlinkClick r:id="rId5"/>
              </a:rPr>
              <a:t>languages </a:t>
            </a:r>
            <a:r>
              <a:rPr lang="en-US" sz="3200"/>
              <a:t>&amp; </a:t>
            </a:r>
            <a:r>
              <a:rPr lang="en-US" sz="3200" u="sng">
                <a:solidFill>
                  <a:schemeClr val="hlink"/>
                </a:solidFill>
                <a:hlinkClick r:id="rId6"/>
              </a:rPr>
              <a:t>examples</a:t>
            </a:r>
            <a:endParaRPr sz="3200"/>
          </a:p>
          <a:p>
            <a:pPr indent="-406400" lvl="2" marL="137160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800"/>
              <a:buAutoNum type="romanLcPeriod"/>
            </a:pPr>
            <a:r>
              <a:rPr lang="en-US" sz="2800"/>
              <a:t>Timed: </a:t>
            </a:r>
            <a:r>
              <a:rPr lang="en-US" sz="2800"/>
              <a:t>60 minutes for the writing portion</a:t>
            </a:r>
            <a:endParaRPr sz="2800"/>
          </a:p>
          <a:p>
            <a:pPr indent="-406400" lvl="2" marL="137160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800"/>
              <a:buAutoNum type="romanLcPeriod"/>
            </a:pPr>
            <a:r>
              <a:rPr lang="en-US" sz="2800"/>
              <a:t>30 minutes (combined) for the listening/speaking portion</a:t>
            </a:r>
            <a:endParaRPr sz="2800"/>
          </a:p>
          <a:p>
            <a:pPr indent="-406400" lvl="3" marL="182880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2800"/>
              <a:t>Very often a “live” phone interview with a native speaker</a:t>
            </a:r>
            <a:endParaRPr sz="2800"/>
          </a:p>
          <a:p>
            <a:pPr indent="-406400" lvl="2" marL="137160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800"/>
              <a:buAutoNum type="romanLcPeriod"/>
            </a:pPr>
            <a:r>
              <a:rPr lang="en-US" sz="2800"/>
              <a:t>No reassessments &amp; only used for languages not available through STAMP.</a:t>
            </a:r>
            <a:endParaRPr sz="2800"/>
          </a:p>
          <a:p>
            <a:pPr indent="-393700" lvl="3" marL="182880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600"/>
              <a:t>However, if you take it at the end of your junior year and do not earn the seal, you may try again during your senior year.</a:t>
            </a:r>
            <a:endParaRPr sz="2600"/>
          </a:p>
          <a:p>
            <a:pPr indent="-393700" lvl="3" marL="182880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600"/>
              <a:t>If you are not able to make your scheduled listening/speaking time, you must let the testing office know at least 1 school day prior.</a:t>
            </a:r>
            <a:endParaRPr sz="2600"/>
          </a:p>
          <a:p>
            <a:pPr indent="-457200" lvl="0" marL="45720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Practice using the </a:t>
            </a:r>
            <a:r>
              <a:rPr lang="en-US" sz="3600"/>
              <a:t>language</a:t>
            </a:r>
            <a:r>
              <a:rPr lang="en-US" sz="3600"/>
              <a:t> specific keyboard, if needed.</a:t>
            </a:r>
            <a:endParaRPr sz="3600"/>
          </a:p>
          <a:p>
            <a:pPr indent="-431800" lvl="1" marL="91440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3200"/>
              <a:buAutoNum type="alphaLcPeriod"/>
            </a:pPr>
            <a:r>
              <a:rPr lang="en-US" sz="3200"/>
              <a:t>Directions </a:t>
            </a:r>
            <a:r>
              <a:rPr lang="en-US" sz="3200" u="sng">
                <a:solidFill>
                  <a:schemeClr val="hlink"/>
                </a:solidFill>
                <a:hlinkClick r:id="rId7"/>
              </a:rPr>
              <a:t>here</a:t>
            </a:r>
            <a:r>
              <a:rPr lang="en-US" sz="3200"/>
              <a:t> and on the next slide for the same step by step instructions that you will see on the day of testing.</a:t>
            </a:r>
            <a:endParaRPr sz="3200"/>
          </a:p>
        </p:txBody>
      </p:sp>
      <p:sp>
        <p:nvSpPr>
          <p:cNvPr id="1009" name="Google Shape;1009;p21"/>
          <p:cNvSpPr txBox="1"/>
          <p:nvPr>
            <p:ph type="ctrTitle"/>
          </p:nvPr>
        </p:nvSpPr>
        <p:spPr>
          <a:xfrm>
            <a:off x="-65125" y="42400"/>
            <a:ext cx="15637500" cy="1470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I’m signed up… what now?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22"/>
          <p:cNvSpPr txBox="1"/>
          <p:nvPr>
            <p:ph idx="1" type="body"/>
          </p:nvPr>
        </p:nvSpPr>
        <p:spPr>
          <a:xfrm>
            <a:off x="2041850" y="3853800"/>
            <a:ext cx="13530600" cy="3821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spcBef>
                <a:spcPts val="56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Sign into your Google account. 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Go to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https://www.google.com/inputtools/chrome/</a:t>
            </a:r>
            <a:r>
              <a:rPr lang="en-US"/>
              <a:t> 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Download Chrome extension and allow access.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Click on the icon in the upper-right corner and select Extension Options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Select the language for the needed keyboards and move them to the right-hand column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A virtual keyboard should appear in the lower right-hand corner of your screen.</a:t>
            </a:r>
            <a:endParaRPr/>
          </a:p>
        </p:txBody>
      </p:sp>
      <p:sp>
        <p:nvSpPr>
          <p:cNvPr id="1016" name="Google Shape;1016;p22"/>
          <p:cNvSpPr txBox="1"/>
          <p:nvPr>
            <p:ph type="ctrTitle"/>
          </p:nvPr>
        </p:nvSpPr>
        <p:spPr>
          <a:xfrm>
            <a:off x="557150" y="576225"/>
            <a:ext cx="16500000" cy="3147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Activating a Keyboard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/>
              <a:t>Needed for the STAMP tests:  </a:t>
            </a:r>
            <a:endParaRPr sz="26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/>
              <a:t>Amharic, Arabic, Armenian, Cantonese, Chinese (Mandarin) Simplified &amp; Traditional, Hebrew, Hindi, Japanese, Kannada, Korean, Marathi, Russian, Tamil, Telugu, Vietnamese, Ukrainian, Urdu</a:t>
            </a:r>
            <a:endParaRPr sz="26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/>
              <a:t>* Other  languages may need an alternate keyboard with an ALTA exam.</a:t>
            </a:r>
            <a:endParaRPr sz="265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1" name="Google Shape;1021;p23"/>
          <p:cNvGrpSpPr/>
          <p:nvPr/>
        </p:nvGrpSpPr>
        <p:grpSpPr>
          <a:xfrm>
            <a:off x="0" y="-180827"/>
            <a:ext cx="18288118" cy="5212627"/>
            <a:chOff x="0" y="-47625"/>
            <a:chExt cx="4816592" cy="1372864"/>
          </a:xfrm>
        </p:grpSpPr>
        <p:sp>
          <p:nvSpPr>
            <p:cNvPr id="1022" name="Google Shape;1022;p23"/>
            <p:cNvSpPr/>
            <p:nvPr/>
          </p:nvSpPr>
          <p:spPr>
            <a:xfrm>
              <a:off x="0" y="0"/>
              <a:ext cx="4816592" cy="1325239"/>
            </a:xfrm>
            <a:custGeom>
              <a:rect b="b" l="l" r="r" t="t"/>
              <a:pathLst>
                <a:path extrusionOk="0" h="132523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25239"/>
                  </a:lnTo>
                  <a:lnTo>
                    <a:pt x="0" y="1325239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1023" name="Google Shape;1023;p2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4" name="Google Shape;1024;p23"/>
          <p:cNvGrpSpPr/>
          <p:nvPr/>
        </p:nvGrpSpPr>
        <p:grpSpPr>
          <a:xfrm>
            <a:off x="-629335" y="4025949"/>
            <a:ext cx="19546670" cy="2011635"/>
            <a:chOff x="0" y="0"/>
            <a:chExt cx="26062226" cy="2682180"/>
          </a:xfrm>
        </p:grpSpPr>
        <p:grpSp>
          <p:nvGrpSpPr>
            <p:cNvPr id="1025" name="Google Shape;1025;p23"/>
            <p:cNvGrpSpPr/>
            <p:nvPr/>
          </p:nvGrpSpPr>
          <p:grpSpPr>
            <a:xfrm>
              <a:off x="2290846" y="1341090"/>
              <a:ext cx="1532674" cy="1341090"/>
              <a:chOff x="0" y="0"/>
              <a:chExt cx="812800" cy="711200"/>
            </a:xfrm>
          </p:grpSpPr>
          <p:sp>
            <p:nvSpPr>
              <p:cNvPr id="1026" name="Google Shape;1026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027" name="Google Shape;1027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8" name="Google Shape;1028;p23"/>
            <p:cNvGrpSpPr/>
            <p:nvPr/>
          </p:nvGrpSpPr>
          <p:grpSpPr>
            <a:xfrm>
              <a:off x="3824135" y="1341090"/>
              <a:ext cx="1532674" cy="1341090"/>
              <a:chOff x="0" y="0"/>
              <a:chExt cx="812800" cy="711200"/>
            </a:xfrm>
          </p:grpSpPr>
          <p:sp>
            <p:nvSpPr>
              <p:cNvPr id="1029" name="Google Shape;1029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030" name="Google Shape;1030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1" name="Google Shape;1031;p23"/>
            <p:cNvGrpSpPr/>
            <p:nvPr/>
          </p:nvGrpSpPr>
          <p:grpSpPr>
            <a:xfrm>
              <a:off x="757556" y="1341090"/>
              <a:ext cx="1532674" cy="1341090"/>
              <a:chOff x="0" y="0"/>
              <a:chExt cx="812800" cy="711200"/>
            </a:xfrm>
          </p:grpSpPr>
          <p:sp>
            <p:nvSpPr>
              <p:cNvPr id="1032" name="Google Shape;1032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033" name="Google Shape;1033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4" name="Google Shape;1034;p23"/>
            <p:cNvGrpSpPr/>
            <p:nvPr/>
          </p:nvGrpSpPr>
          <p:grpSpPr>
            <a:xfrm>
              <a:off x="8423387" y="1341090"/>
              <a:ext cx="1532674" cy="1341090"/>
              <a:chOff x="0" y="0"/>
              <a:chExt cx="812800" cy="711200"/>
            </a:xfrm>
          </p:grpSpPr>
          <p:sp>
            <p:nvSpPr>
              <p:cNvPr id="1035" name="Google Shape;1035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036" name="Google Shape;1036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7" name="Google Shape;1037;p23"/>
            <p:cNvGrpSpPr/>
            <p:nvPr/>
          </p:nvGrpSpPr>
          <p:grpSpPr>
            <a:xfrm>
              <a:off x="9956677" y="1341090"/>
              <a:ext cx="1532674" cy="1341090"/>
              <a:chOff x="0" y="0"/>
              <a:chExt cx="812800" cy="711200"/>
            </a:xfrm>
          </p:grpSpPr>
          <p:sp>
            <p:nvSpPr>
              <p:cNvPr id="1038" name="Google Shape;1038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039" name="Google Shape;1039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0" name="Google Shape;1040;p23"/>
            <p:cNvGrpSpPr/>
            <p:nvPr/>
          </p:nvGrpSpPr>
          <p:grpSpPr>
            <a:xfrm>
              <a:off x="6890098" y="1341090"/>
              <a:ext cx="1532674" cy="1341090"/>
              <a:chOff x="0" y="0"/>
              <a:chExt cx="812800" cy="711200"/>
            </a:xfrm>
          </p:grpSpPr>
          <p:sp>
            <p:nvSpPr>
              <p:cNvPr id="1041" name="Google Shape;1041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042" name="Google Shape;1042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3" name="Google Shape;1043;p23"/>
            <p:cNvGrpSpPr/>
            <p:nvPr/>
          </p:nvGrpSpPr>
          <p:grpSpPr>
            <a:xfrm>
              <a:off x="5356809" y="1341090"/>
              <a:ext cx="1532674" cy="1341090"/>
              <a:chOff x="0" y="0"/>
              <a:chExt cx="812800" cy="711200"/>
            </a:xfrm>
          </p:grpSpPr>
          <p:sp>
            <p:nvSpPr>
              <p:cNvPr id="1044" name="Google Shape;1044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045" name="Google Shape;1045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6" name="Google Shape;1046;p23"/>
            <p:cNvGrpSpPr/>
            <p:nvPr/>
          </p:nvGrpSpPr>
          <p:grpSpPr>
            <a:xfrm>
              <a:off x="11489351" y="1341090"/>
              <a:ext cx="1532674" cy="1341090"/>
              <a:chOff x="0" y="0"/>
              <a:chExt cx="812800" cy="711200"/>
            </a:xfrm>
          </p:grpSpPr>
          <p:sp>
            <p:nvSpPr>
              <p:cNvPr id="1047" name="Google Shape;1047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048" name="Google Shape;1048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9" name="Google Shape;1049;p23"/>
            <p:cNvGrpSpPr/>
            <p:nvPr/>
          </p:nvGrpSpPr>
          <p:grpSpPr>
            <a:xfrm>
              <a:off x="3066579" y="0"/>
              <a:ext cx="1532674" cy="1341090"/>
              <a:chOff x="0" y="0"/>
              <a:chExt cx="812800" cy="711200"/>
            </a:xfrm>
          </p:grpSpPr>
          <p:sp>
            <p:nvSpPr>
              <p:cNvPr id="1050" name="Google Shape;1050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051" name="Google Shape;1051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2" name="Google Shape;1052;p23"/>
            <p:cNvGrpSpPr/>
            <p:nvPr/>
          </p:nvGrpSpPr>
          <p:grpSpPr>
            <a:xfrm>
              <a:off x="4599868" y="0"/>
              <a:ext cx="1532674" cy="1341090"/>
              <a:chOff x="0" y="0"/>
              <a:chExt cx="812800" cy="711200"/>
            </a:xfrm>
          </p:grpSpPr>
          <p:sp>
            <p:nvSpPr>
              <p:cNvPr id="1053" name="Google Shape;1053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054" name="Google Shape;1054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5" name="Google Shape;1055;p23"/>
            <p:cNvGrpSpPr/>
            <p:nvPr/>
          </p:nvGrpSpPr>
          <p:grpSpPr>
            <a:xfrm>
              <a:off x="1533289" y="0"/>
              <a:ext cx="1532674" cy="1341090"/>
              <a:chOff x="0" y="0"/>
              <a:chExt cx="812800" cy="711200"/>
            </a:xfrm>
          </p:grpSpPr>
          <p:sp>
            <p:nvSpPr>
              <p:cNvPr id="1056" name="Google Shape;1056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057" name="Google Shape;1057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8" name="Google Shape;1058;p23"/>
            <p:cNvGrpSpPr/>
            <p:nvPr/>
          </p:nvGrpSpPr>
          <p:grpSpPr>
            <a:xfrm>
              <a:off x="0" y="0"/>
              <a:ext cx="1532674" cy="1341090"/>
              <a:chOff x="0" y="0"/>
              <a:chExt cx="812800" cy="711200"/>
            </a:xfrm>
          </p:grpSpPr>
          <p:sp>
            <p:nvSpPr>
              <p:cNvPr id="1059" name="Google Shape;1059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060" name="Google Shape;1060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1" name="Google Shape;1061;p23"/>
            <p:cNvGrpSpPr/>
            <p:nvPr/>
          </p:nvGrpSpPr>
          <p:grpSpPr>
            <a:xfrm>
              <a:off x="9199120" y="0"/>
              <a:ext cx="1532674" cy="1341090"/>
              <a:chOff x="0" y="0"/>
              <a:chExt cx="812800" cy="711200"/>
            </a:xfrm>
          </p:grpSpPr>
          <p:sp>
            <p:nvSpPr>
              <p:cNvPr id="1062" name="Google Shape;1062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063" name="Google Shape;1063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4" name="Google Shape;1064;p23"/>
            <p:cNvGrpSpPr/>
            <p:nvPr/>
          </p:nvGrpSpPr>
          <p:grpSpPr>
            <a:xfrm>
              <a:off x="10732410" y="0"/>
              <a:ext cx="1532674" cy="1341090"/>
              <a:chOff x="0" y="0"/>
              <a:chExt cx="812800" cy="711200"/>
            </a:xfrm>
          </p:grpSpPr>
          <p:sp>
            <p:nvSpPr>
              <p:cNvPr id="1065" name="Google Shape;1065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066" name="Google Shape;1066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7" name="Google Shape;1067;p23"/>
            <p:cNvGrpSpPr/>
            <p:nvPr/>
          </p:nvGrpSpPr>
          <p:grpSpPr>
            <a:xfrm>
              <a:off x="7665831" y="0"/>
              <a:ext cx="1532674" cy="1341090"/>
              <a:chOff x="0" y="0"/>
              <a:chExt cx="812800" cy="711200"/>
            </a:xfrm>
          </p:grpSpPr>
          <p:sp>
            <p:nvSpPr>
              <p:cNvPr id="1068" name="Google Shape;1068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069" name="Google Shape;1069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0" name="Google Shape;1070;p23"/>
            <p:cNvGrpSpPr/>
            <p:nvPr/>
          </p:nvGrpSpPr>
          <p:grpSpPr>
            <a:xfrm>
              <a:off x="6132542" y="0"/>
              <a:ext cx="1532674" cy="1341090"/>
              <a:chOff x="0" y="0"/>
              <a:chExt cx="812800" cy="711200"/>
            </a:xfrm>
          </p:grpSpPr>
          <p:sp>
            <p:nvSpPr>
              <p:cNvPr id="1071" name="Google Shape;1071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072" name="Google Shape;1072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3" name="Google Shape;1073;p23"/>
            <p:cNvGrpSpPr/>
            <p:nvPr/>
          </p:nvGrpSpPr>
          <p:grpSpPr>
            <a:xfrm>
              <a:off x="12265084" y="0"/>
              <a:ext cx="1532674" cy="1341090"/>
              <a:chOff x="0" y="0"/>
              <a:chExt cx="812800" cy="711200"/>
            </a:xfrm>
          </p:grpSpPr>
          <p:sp>
            <p:nvSpPr>
              <p:cNvPr id="1074" name="Google Shape;1074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075" name="Google Shape;1075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6" name="Google Shape;1076;p23"/>
            <p:cNvGrpSpPr/>
            <p:nvPr/>
          </p:nvGrpSpPr>
          <p:grpSpPr>
            <a:xfrm>
              <a:off x="14555314" y="1341090"/>
              <a:ext cx="1532674" cy="1341090"/>
              <a:chOff x="0" y="0"/>
              <a:chExt cx="812800" cy="711200"/>
            </a:xfrm>
          </p:grpSpPr>
          <p:sp>
            <p:nvSpPr>
              <p:cNvPr id="1077" name="Google Shape;1077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078" name="Google Shape;1078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9" name="Google Shape;1079;p23"/>
            <p:cNvGrpSpPr/>
            <p:nvPr/>
          </p:nvGrpSpPr>
          <p:grpSpPr>
            <a:xfrm>
              <a:off x="16088603" y="1341090"/>
              <a:ext cx="1532674" cy="1341090"/>
              <a:chOff x="0" y="0"/>
              <a:chExt cx="812800" cy="711200"/>
            </a:xfrm>
          </p:grpSpPr>
          <p:sp>
            <p:nvSpPr>
              <p:cNvPr id="1080" name="Google Shape;1080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081" name="Google Shape;1081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2" name="Google Shape;1082;p23"/>
            <p:cNvGrpSpPr/>
            <p:nvPr/>
          </p:nvGrpSpPr>
          <p:grpSpPr>
            <a:xfrm>
              <a:off x="20687856" y="1341090"/>
              <a:ext cx="1532674" cy="1341090"/>
              <a:chOff x="0" y="0"/>
              <a:chExt cx="812800" cy="711200"/>
            </a:xfrm>
          </p:grpSpPr>
          <p:sp>
            <p:nvSpPr>
              <p:cNvPr id="1083" name="Google Shape;1083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084" name="Google Shape;1084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5" name="Google Shape;1085;p23"/>
            <p:cNvGrpSpPr/>
            <p:nvPr/>
          </p:nvGrpSpPr>
          <p:grpSpPr>
            <a:xfrm>
              <a:off x="22221145" y="1341090"/>
              <a:ext cx="1532674" cy="1341090"/>
              <a:chOff x="0" y="0"/>
              <a:chExt cx="812800" cy="711200"/>
            </a:xfrm>
          </p:grpSpPr>
          <p:sp>
            <p:nvSpPr>
              <p:cNvPr id="1086" name="Google Shape;1086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087" name="Google Shape;1087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8" name="Google Shape;1088;p23"/>
            <p:cNvGrpSpPr/>
            <p:nvPr/>
          </p:nvGrpSpPr>
          <p:grpSpPr>
            <a:xfrm>
              <a:off x="19154567" y="1341090"/>
              <a:ext cx="1532674" cy="1341090"/>
              <a:chOff x="0" y="0"/>
              <a:chExt cx="812800" cy="711200"/>
            </a:xfrm>
          </p:grpSpPr>
          <p:sp>
            <p:nvSpPr>
              <p:cNvPr id="1089" name="Google Shape;1089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090" name="Google Shape;1090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1" name="Google Shape;1091;p23"/>
            <p:cNvGrpSpPr/>
            <p:nvPr/>
          </p:nvGrpSpPr>
          <p:grpSpPr>
            <a:xfrm>
              <a:off x="17621277" y="1341090"/>
              <a:ext cx="1532674" cy="1341090"/>
              <a:chOff x="0" y="0"/>
              <a:chExt cx="812800" cy="711200"/>
            </a:xfrm>
          </p:grpSpPr>
          <p:sp>
            <p:nvSpPr>
              <p:cNvPr id="1092" name="Google Shape;1092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093" name="Google Shape;1093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4" name="Google Shape;1094;p23"/>
            <p:cNvGrpSpPr/>
            <p:nvPr/>
          </p:nvGrpSpPr>
          <p:grpSpPr>
            <a:xfrm>
              <a:off x="23753819" y="1341090"/>
              <a:ext cx="1532674" cy="1341090"/>
              <a:chOff x="0" y="0"/>
              <a:chExt cx="812800" cy="711200"/>
            </a:xfrm>
          </p:grpSpPr>
          <p:sp>
            <p:nvSpPr>
              <p:cNvPr id="1095" name="Google Shape;1095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096" name="Google Shape;1096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7" name="Google Shape;1097;p23"/>
            <p:cNvGrpSpPr/>
            <p:nvPr/>
          </p:nvGrpSpPr>
          <p:grpSpPr>
            <a:xfrm>
              <a:off x="15331047" y="0"/>
              <a:ext cx="1532674" cy="1341090"/>
              <a:chOff x="0" y="0"/>
              <a:chExt cx="812800" cy="711200"/>
            </a:xfrm>
          </p:grpSpPr>
          <p:sp>
            <p:nvSpPr>
              <p:cNvPr id="1098" name="Google Shape;1098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099" name="Google Shape;1099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0" name="Google Shape;1100;p23"/>
            <p:cNvGrpSpPr/>
            <p:nvPr/>
          </p:nvGrpSpPr>
          <p:grpSpPr>
            <a:xfrm>
              <a:off x="16864336" y="0"/>
              <a:ext cx="1532674" cy="1341090"/>
              <a:chOff x="0" y="0"/>
              <a:chExt cx="812800" cy="711200"/>
            </a:xfrm>
          </p:grpSpPr>
          <p:sp>
            <p:nvSpPr>
              <p:cNvPr id="1101" name="Google Shape;1101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02" name="Google Shape;1102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3" name="Google Shape;1103;p23"/>
            <p:cNvGrpSpPr/>
            <p:nvPr/>
          </p:nvGrpSpPr>
          <p:grpSpPr>
            <a:xfrm>
              <a:off x="13797758" y="0"/>
              <a:ext cx="1532674" cy="1341090"/>
              <a:chOff x="0" y="0"/>
              <a:chExt cx="812800" cy="711200"/>
            </a:xfrm>
          </p:grpSpPr>
          <p:sp>
            <p:nvSpPr>
              <p:cNvPr id="1104" name="Google Shape;1104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05" name="Google Shape;1105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6" name="Google Shape;1106;p23"/>
            <p:cNvGrpSpPr/>
            <p:nvPr/>
          </p:nvGrpSpPr>
          <p:grpSpPr>
            <a:xfrm>
              <a:off x="21463589" y="0"/>
              <a:ext cx="1532674" cy="1341090"/>
              <a:chOff x="0" y="0"/>
              <a:chExt cx="812800" cy="711200"/>
            </a:xfrm>
          </p:grpSpPr>
          <p:sp>
            <p:nvSpPr>
              <p:cNvPr id="1107" name="Google Shape;1107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108" name="Google Shape;1108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9" name="Google Shape;1109;p23"/>
            <p:cNvGrpSpPr/>
            <p:nvPr/>
          </p:nvGrpSpPr>
          <p:grpSpPr>
            <a:xfrm>
              <a:off x="22996878" y="0"/>
              <a:ext cx="1532674" cy="1341090"/>
              <a:chOff x="0" y="0"/>
              <a:chExt cx="812800" cy="711200"/>
            </a:xfrm>
          </p:grpSpPr>
          <p:sp>
            <p:nvSpPr>
              <p:cNvPr id="1110" name="Google Shape;1110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11" name="Google Shape;1111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2" name="Google Shape;1112;p23"/>
            <p:cNvGrpSpPr/>
            <p:nvPr/>
          </p:nvGrpSpPr>
          <p:grpSpPr>
            <a:xfrm>
              <a:off x="19930300" y="0"/>
              <a:ext cx="1532674" cy="1341090"/>
              <a:chOff x="0" y="0"/>
              <a:chExt cx="812800" cy="711200"/>
            </a:xfrm>
          </p:grpSpPr>
          <p:sp>
            <p:nvSpPr>
              <p:cNvPr id="1113" name="Google Shape;1113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14" name="Google Shape;1114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5" name="Google Shape;1115;p23"/>
            <p:cNvGrpSpPr/>
            <p:nvPr/>
          </p:nvGrpSpPr>
          <p:grpSpPr>
            <a:xfrm>
              <a:off x="18397010" y="0"/>
              <a:ext cx="1532674" cy="1341090"/>
              <a:chOff x="0" y="0"/>
              <a:chExt cx="812800" cy="711200"/>
            </a:xfrm>
          </p:grpSpPr>
          <p:sp>
            <p:nvSpPr>
              <p:cNvPr id="1116" name="Google Shape;1116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117" name="Google Shape;1117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8" name="Google Shape;1118;p23"/>
            <p:cNvGrpSpPr/>
            <p:nvPr/>
          </p:nvGrpSpPr>
          <p:grpSpPr>
            <a:xfrm>
              <a:off x="24529552" y="0"/>
              <a:ext cx="1532674" cy="1341090"/>
              <a:chOff x="0" y="0"/>
              <a:chExt cx="812800" cy="711200"/>
            </a:xfrm>
          </p:grpSpPr>
          <p:sp>
            <p:nvSpPr>
              <p:cNvPr id="1119" name="Google Shape;1119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120" name="Google Shape;1120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1" name="Google Shape;1121;p23"/>
            <p:cNvGrpSpPr/>
            <p:nvPr/>
          </p:nvGrpSpPr>
          <p:grpSpPr>
            <a:xfrm>
              <a:off x="13031421" y="1341090"/>
              <a:ext cx="1532674" cy="1341090"/>
              <a:chOff x="0" y="0"/>
              <a:chExt cx="812800" cy="711200"/>
            </a:xfrm>
          </p:grpSpPr>
          <p:sp>
            <p:nvSpPr>
              <p:cNvPr id="1122" name="Google Shape;1122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123" name="Google Shape;1123;p2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24" name="Google Shape;1124;p23"/>
          <p:cNvSpPr txBox="1"/>
          <p:nvPr/>
        </p:nvSpPr>
        <p:spPr>
          <a:xfrm>
            <a:off x="4118585" y="7211197"/>
            <a:ext cx="24297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endParaRPr sz="3499">
              <a:latin typeface="Cabin"/>
              <a:ea typeface="Cabin"/>
              <a:cs typeface="Cabin"/>
              <a:sym typeface="Cabin"/>
            </a:endParaRPr>
          </a:p>
        </p:txBody>
      </p:sp>
      <p:grpSp>
        <p:nvGrpSpPr>
          <p:cNvPr id="1125" name="Google Shape;1125;p23"/>
          <p:cNvGrpSpPr/>
          <p:nvPr/>
        </p:nvGrpSpPr>
        <p:grpSpPr>
          <a:xfrm>
            <a:off x="1426479" y="1014425"/>
            <a:ext cx="15495307" cy="1769850"/>
            <a:chOff x="-1243667" y="-19033"/>
            <a:chExt cx="24057300" cy="2359800"/>
          </a:xfrm>
        </p:grpSpPr>
        <p:sp>
          <p:nvSpPr>
            <p:cNvPr id="1126" name="Google Shape;1126;p23"/>
            <p:cNvSpPr txBox="1"/>
            <p:nvPr/>
          </p:nvSpPr>
          <p:spPr>
            <a:xfrm>
              <a:off x="0" y="1622567"/>
              <a:ext cx="220995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Please start by directing any questions to your ESL or WL teacher</a:t>
              </a:r>
              <a:r>
                <a:rPr lang="en-US" sz="35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. </a:t>
              </a:r>
              <a:endParaRPr/>
            </a:p>
          </p:txBody>
        </p:sp>
        <p:sp>
          <p:nvSpPr>
            <p:cNvPr id="1127" name="Google Shape;1127;p23"/>
            <p:cNvSpPr txBox="1"/>
            <p:nvPr/>
          </p:nvSpPr>
          <p:spPr>
            <a:xfrm>
              <a:off x="-1243667" y="-19033"/>
              <a:ext cx="24057300" cy="153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500">
                  <a:solidFill>
                    <a:srgbClr val="FEBC1D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Buena: Seal of Biliteracy</a:t>
              </a:r>
              <a:endParaRPr/>
            </a:p>
          </p:txBody>
        </p:sp>
      </p:grpSp>
      <p:sp>
        <p:nvSpPr>
          <p:cNvPr id="1128" name="Google Shape;1128;p23"/>
          <p:cNvSpPr txBox="1"/>
          <p:nvPr/>
        </p:nvSpPr>
        <p:spPr>
          <a:xfrm>
            <a:off x="7772441" y="7211197"/>
            <a:ext cx="2429700" cy="11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Melissa</a:t>
            </a:r>
            <a:r>
              <a:rPr lang="en-US" sz="3499">
                <a:latin typeface="Cabin"/>
                <a:ea typeface="Cabin"/>
                <a:cs typeface="Cabin"/>
                <a:sym typeface="Cabin"/>
              </a:rPr>
              <a:t> Franzosi</a:t>
            </a:r>
            <a:endParaRPr/>
          </a:p>
        </p:txBody>
      </p:sp>
      <p:sp>
        <p:nvSpPr>
          <p:cNvPr id="1129" name="Google Shape;1129;p23"/>
          <p:cNvSpPr txBox="1"/>
          <p:nvPr/>
        </p:nvSpPr>
        <p:spPr>
          <a:xfrm>
            <a:off x="6207450" y="8923300"/>
            <a:ext cx="5873100" cy="8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 u="sng">
                <a:solidFill>
                  <a:schemeClr val="hlink"/>
                </a:solidFill>
                <a:latin typeface="Cabin"/>
                <a:ea typeface="Cabin"/>
                <a:cs typeface="Cabin"/>
                <a:sym typeface="Cabin"/>
                <a:hlinkClick r:id="rId3"/>
              </a:rPr>
              <a:t>mfranzosi@buena.k12.nj.us</a:t>
            </a:r>
            <a:endParaRPr sz="2499"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latin typeface="Cabin"/>
                <a:ea typeface="Cabin"/>
                <a:cs typeface="Cabin"/>
                <a:sym typeface="Cabin"/>
              </a:rPr>
              <a:t>Testing Coordinator</a:t>
            </a:r>
            <a:endParaRPr sz="2499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130" name="Google Shape;1130;p23"/>
          <p:cNvSpPr txBox="1"/>
          <p:nvPr/>
        </p:nvSpPr>
        <p:spPr>
          <a:xfrm>
            <a:off x="11430893" y="7211197"/>
            <a:ext cx="24297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endParaRPr/>
          </a:p>
        </p:txBody>
      </p:sp>
      <p:sp>
        <p:nvSpPr>
          <p:cNvPr id="1131" name="Google Shape;1131;p23"/>
          <p:cNvSpPr txBox="1"/>
          <p:nvPr/>
        </p:nvSpPr>
        <p:spPr>
          <a:xfrm>
            <a:off x="11281875" y="8900975"/>
            <a:ext cx="30327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99">
              <a:latin typeface="Cabin"/>
              <a:ea typeface="Cabin"/>
              <a:cs typeface="Cabin"/>
              <a:sym typeface="Cabin"/>
            </a:endParaRPr>
          </a:p>
        </p:txBody>
      </p:sp>
      <p:grpSp>
        <p:nvGrpSpPr>
          <p:cNvPr id="1132" name="Google Shape;1132;p23"/>
          <p:cNvGrpSpPr/>
          <p:nvPr/>
        </p:nvGrpSpPr>
        <p:grpSpPr>
          <a:xfrm>
            <a:off x="17316348" y="9256622"/>
            <a:ext cx="972427" cy="1030224"/>
            <a:chOff x="17316348" y="9256622"/>
            <a:chExt cx="972427" cy="1030224"/>
          </a:xfrm>
        </p:grpSpPr>
        <p:sp>
          <p:nvSpPr>
            <p:cNvPr id="1133" name="Google Shape;1133;p23"/>
            <p:cNvSpPr/>
            <p:nvPr/>
          </p:nvSpPr>
          <p:spPr>
            <a:xfrm>
              <a:off x="17316348" y="9256622"/>
              <a:ext cx="972312" cy="1030224"/>
            </a:xfrm>
            <a:custGeom>
              <a:rect b="b" l="l" r="r" t="t"/>
              <a:pathLst>
                <a:path extrusionOk="0" h="812800" w="7366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1134" name="Google Shape;1134;p23"/>
            <p:cNvSpPr txBox="1"/>
            <p:nvPr/>
          </p:nvSpPr>
          <p:spPr>
            <a:xfrm>
              <a:off x="17316475" y="9384600"/>
              <a:ext cx="9723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 u="sng">
                  <a:solidFill>
                    <a:schemeClr val="dk2"/>
                  </a:solidFill>
                  <a:latin typeface="Cabin"/>
                  <a:ea typeface="Cabin"/>
                  <a:cs typeface="Cabin"/>
                  <a:sym typeface="Cabin"/>
                  <a:hlinkClick action="ppaction://hlinksldjump"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ToC</a:t>
              </a:r>
              <a:endParaRPr>
                <a:solidFill>
                  <a:schemeClr val="dk2"/>
                </a:solidFill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1138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24"/>
          <p:cNvSpPr txBox="1"/>
          <p:nvPr/>
        </p:nvSpPr>
        <p:spPr>
          <a:xfrm>
            <a:off x="11820526" y="2670850"/>
            <a:ext cx="6289800" cy="12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085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Cabin"/>
              <a:buChar char="●"/>
            </a:pPr>
            <a:r>
              <a:rPr lang="en-US" sz="3500" u="sng">
                <a:solidFill>
                  <a:schemeClr val="accent5"/>
                </a:solidFill>
                <a:latin typeface="Cabin"/>
                <a:ea typeface="Cabin"/>
                <a:cs typeface="Cabin"/>
                <a:sym typeface="Cabi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NJ DOE Seal of Biliteracy</a:t>
            </a:r>
            <a:endParaRPr sz="3500">
              <a:solidFill>
                <a:schemeClr val="accent5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chemeClr val="accent5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140" name="Google Shape;1140;p24"/>
          <p:cNvSpPr txBox="1"/>
          <p:nvPr/>
        </p:nvSpPr>
        <p:spPr>
          <a:xfrm>
            <a:off x="13184944" y="831150"/>
            <a:ext cx="38508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Credits</a:t>
            </a:r>
            <a:endParaRPr/>
          </a:p>
        </p:txBody>
      </p:sp>
      <p:grpSp>
        <p:nvGrpSpPr>
          <p:cNvPr id="1141" name="Google Shape;1141;p24"/>
          <p:cNvGrpSpPr/>
          <p:nvPr/>
        </p:nvGrpSpPr>
        <p:grpSpPr>
          <a:xfrm>
            <a:off x="6003399" y="8267700"/>
            <a:ext cx="13226573" cy="2021161"/>
            <a:chOff x="6003399" y="8321491"/>
            <a:chExt cx="13226573" cy="2021161"/>
          </a:xfrm>
        </p:grpSpPr>
        <p:grpSp>
          <p:nvGrpSpPr>
            <p:cNvPr id="1142" name="Google Shape;1142;p24"/>
            <p:cNvGrpSpPr/>
            <p:nvPr/>
          </p:nvGrpSpPr>
          <p:grpSpPr>
            <a:xfrm>
              <a:off x="8303332" y="9336834"/>
              <a:ext cx="1149505" cy="1005818"/>
              <a:chOff x="0" y="0"/>
              <a:chExt cx="812800" cy="711200"/>
            </a:xfrm>
          </p:grpSpPr>
          <p:sp>
            <p:nvSpPr>
              <p:cNvPr id="1143" name="Google Shape;1143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44" name="Google Shape;1144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5" name="Google Shape;1145;p24"/>
            <p:cNvGrpSpPr/>
            <p:nvPr/>
          </p:nvGrpSpPr>
          <p:grpSpPr>
            <a:xfrm>
              <a:off x="9453300" y="9336834"/>
              <a:ext cx="1149505" cy="1005818"/>
              <a:chOff x="0" y="0"/>
              <a:chExt cx="812800" cy="711200"/>
            </a:xfrm>
          </p:grpSpPr>
          <p:sp>
            <p:nvSpPr>
              <p:cNvPr id="1146" name="Google Shape;1146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147" name="Google Shape;1147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8" name="Google Shape;1148;p24"/>
            <p:cNvGrpSpPr/>
            <p:nvPr/>
          </p:nvGrpSpPr>
          <p:grpSpPr>
            <a:xfrm>
              <a:off x="7153365" y="9336834"/>
              <a:ext cx="1149505" cy="1005818"/>
              <a:chOff x="0" y="0"/>
              <a:chExt cx="812800" cy="711200"/>
            </a:xfrm>
          </p:grpSpPr>
          <p:sp>
            <p:nvSpPr>
              <p:cNvPr id="1149" name="Google Shape;1149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150" name="Google Shape;1150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1" name="Google Shape;1151;p24"/>
            <p:cNvGrpSpPr/>
            <p:nvPr/>
          </p:nvGrpSpPr>
          <p:grpSpPr>
            <a:xfrm>
              <a:off x="6003399" y="9336834"/>
              <a:ext cx="1149505" cy="1005818"/>
              <a:chOff x="0" y="0"/>
              <a:chExt cx="812800" cy="711200"/>
            </a:xfrm>
          </p:grpSpPr>
          <p:sp>
            <p:nvSpPr>
              <p:cNvPr id="1152" name="Google Shape;1152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53" name="Google Shape;1153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4" name="Google Shape;1154;p24"/>
            <p:cNvGrpSpPr/>
            <p:nvPr/>
          </p:nvGrpSpPr>
          <p:grpSpPr>
            <a:xfrm>
              <a:off x="12902739" y="9336834"/>
              <a:ext cx="1149505" cy="1005818"/>
              <a:chOff x="0" y="0"/>
              <a:chExt cx="812800" cy="711200"/>
            </a:xfrm>
          </p:grpSpPr>
          <p:sp>
            <p:nvSpPr>
              <p:cNvPr id="1155" name="Google Shape;1155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56" name="Google Shape;1156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7" name="Google Shape;1157;p24"/>
            <p:cNvGrpSpPr/>
            <p:nvPr/>
          </p:nvGrpSpPr>
          <p:grpSpPr>
            <a:xfrm>
              <a:off x="14052706" y="9336834"/>
              <a:ext cx="1149505" cy="1005818"/>
              <a:chOff x="0" y="0"/>
              <a:chExt cx="812800" cy="711200"/>
            </a:xfrm>
          </p:grpSpPr>
          <p:sp>
            <p:nvSpPr>
              <p:cNvPr id="1158" name="Google Shape;1158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159" name="Google Shape;1159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0" name="Google Shape;1160;p24"/>
            <p:cNvGrpSpPr/>
            <p:nvPr/>
          </p:nvGrpSpPr>
          <p:grpSpPr>
            <a:xfrm>
              <a:off x="11752772" y="9336834"/>
              <a:ext cx="1149505" cy="1005818"/>
              <a:chOff x="0" y="0"/>
              <a:chExt cx="812800" cy="711200"/>
            </a:xfrm>
          </p:grpSpPr>
          <p:sp>
            <p:nvSpPr>
              <p:cNvPr id="1161" name="Google Shape;1161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162" name="Google Shape;1162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3" name="Google Shape;1163;p24"/>
            <p:cNvGrpSpPr/>
            <p:nvPr/>
          </p:nvGrpSpPr>
          <p:grpSpPr>
            <a:xfrm>
              <a:off x="10602805" y="9336834"/>
              <a:ext cx="1149505" cy="1005818"/>
              <a:chOff x="0" y="0"/>
              <a:chExt cx="812800" cy="711200"/>
            </a:xfrm>
          </p:grpSpPr>
          <p:sp>
            <p:nvSpPr>
              <p:cNvPr id="1164" name="Google Shape;1164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65" name="Google Shape;1165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6" name="Google Shape;1166;p24"/>
            <p:cNvGrpSpPr/>
            <p:nvPr/>
          </p:nvGrpSpPr>
          <p:grpSpPr>
            <a:xfrm>
              <a:off x="15202212" y="9336834"/>
              <a:ext cx="1149505" cy="1005818"/>
              <a:chOff x="0" y="0"/>
              <a:chExt cx="812800" cy="711200"/>
            </a:xfrm>
          </p:grpSpPr>
          <p:sp>
            <p:nvSpPr>
              <p:cNvPr id="1167" name="Google Shape;1167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68" name="Google Shape;1168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9" name="Google Shape;1169;p24"/>
            <p:cNvGrpSpPr/>
            <p:nvPr/>
          </p:nvGrpSpPr>
          <p:grpSpPr>
            <a:xfrm>
              <a:off x="8885132" y="8331016"/>
              <a:ext cx="1149505" cy="1005818"/>
              <a:chOff x="0" y="0"/>
              <a:chExt cx="812800" cy="711200"/>
            </a:xfrm>
          </p:grpSpPr>
          <p:sp>
            <p:nvSpPr>
              <p:cNvPr id="1170" name="Google Shape;1170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171" name="Google Shape;1171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2" name="Google Shape;1172;p24"/>
            <p:cNvGrpSpPr/>
            <p:nvPr/>
          </p:nvGrpSpPr>
          <p:grpSpPr>
            <a:xfrm>
              <a:off x="10035099" y="8331016"/>
              <a:ext cx="1149505" cy="1005818"/>
              <a:chOff x="0" y="0"/>
              <a:chExt cx="812800" cy="711200"/>
            </a:xfrm>
          </p:grpSpPr>
          <p:sp>
            <p:nvSpPr>
              <p:cNvPr id="1173" name="Google Shape;1173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74" name="Google Shape;1174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5" name="Google Shape;1175;p24"/>
            <p:cNvGrpSpPr/>
            <p:nvPr/>
          </p:nvGrpSpPr>
          <p:grpSpPr>
            <a:xfrm>
              <a:off x="7735165" y="8331016"/>
              <a:ext cx="1149505" cy="1005818"/>
              <a:chOff x="0" y="0"/>
              <a:chExt cx="812800" cy="711200"/>
            </a:xfrm>
          </p:grpSpPr>
          <p:sp>
            <p:nvSpPr>
              <p:cNvPr id="1176" name="Google Shape;1176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77" name="Google Shape;1177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8" name="Google Shape;1178;p24"/>
            <p:cNvGrpSpPr/>
            <p:nvPr/>
          </p:nvGrpSpPr>
          <p:grpSpPr>
            <a:xfrm>
              <a:off x="6585198" y="8331016"/>
              <a:ext cx="1149505" cy="1005818"/>
              <a:chOff x="0" y="0"/>
              <a:chExt cx="812800" cy="711200"/>
            </a:xfrm>
          </p:grpSpPr>
          <p:sp>
            <p:nvSpPr>
              <p:cNvPr id="1179" name="Google Shape;1179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180" name="Google Shape;1180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1" name="Google Shape;1181;p24"/>
            <p:cNvGrpSpPr/>
            <p:nvPr/>
          </p:nvGrpSpPr>
          <p:grpSpPr>
            <a:xfrm>
              <a:off x="13484538" y="8331016"/>
              <a:ext cx="1149505" cy="1005818"/>
              <a:chOff x="0" y="0"/>
              <a:chExt cx="812800" cy="711200"/>
            </a:xfrm>
          </p:grpSpPr>
          <p:sp>
            <p:nvSpPr>
              <p:cNvPr id="1182" name="Google Shape;1182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183" name="Google Shape;1183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4" name="Google Shape;1184;p24"/>
            <p:cNvGrpSpPr/>
            <p:nvPr/>
          </p:nvGrpSpPr>
          <p:grpSpPr>
            <a:xfrm>
              <a:off x="14634506" y="8331016"/>
              <a:ext cx="1149505" cy="1005818"/>
              <a:chOff x="0" y="0"/>
              <a:chExt cx="812800" cy="711200"/>
            </a:xfrm>
          </p:grpSpPr>
          <p:sp>
            <p:nvSpPr>
              <p:cNvPr id="1185" name="Google Shape;1185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86" name="Google Shape;1186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7" name="Google Shape;1187;p24"/>
            <p:cNvGrpSpPr/>
            <p:nvPr/>
          </p:nvGrpSpPr>
          <p:grpSpPr>
            <a:xfrm>
              <a:off x="12334572" y="8331016"/>
              <a:ext cx="1149505" cy="1005818"/>
              <a:chOff x="0" y="0"/>
              <a:chExt cx="812800" cy="711200"/>
            </a:xfrm>
          </p:grpSpPr>
          <p:sp>
            <p:nvSpPr>
              <p:cNvPr id="1188" name="Google Shape;1188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89" name="Google Shape;1189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0" name="Google Shape;1190;p24"/>
            <p:cNvGrpSpPr/>
            <p:nvPr/>
          </p:nvGrpSpPr>
          <p:grpSpPr>
            <a:xfrm>
              <a:off x="11184605" y="8331016"/>
              <a:ext cx="1149505" cy="1005818"/>
              <a:chOff x="0" y="0"/>
              <a:chExt cx="812800" cy="711200"/>
            </a:xfrm>
          </p:grpSpPr>
          <p:sp>
            <p:nvSpPr>
              <p:cNvPr id="1191" name="Google Shape;1191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192" name="Google Shape;1192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3" name="Google Shape;1193;p24"/>
            <p:cNvGrpSpPr/>
            <p:nvPr/>
          </p:nvGrpSpPr>
          <p:grpSpPr>
            <a:xfrm>
              <a:off x="15784011" y="8331016"/>
              <a:ext cx="1149505" cy="1005818"/>
              <a:chOff x="0" y="0"/>
              <a:chExt cx="812800" cy="711200"/>
            </a:xfrm>
          </p:grpSpPr>
          <p:sp>
            <p:nvSpPr>
              <p:cNvPr id="1194" name="Google Shape;1194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195" name="Google Shape;1195;p24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6" name="Google Shape;1196;p24"/>
            <p:cNvGrpSpPr/>
            <p:nvPr/>
          </p:nvGrpSpPr>
          <p:grpSpPr>
            <a:xfrm>
              <a:off x="17498667" y="9327309"/>
              <a:ext cx="1149505" cy="1005818"/>
              <a:chOff x="0" y="0"/>
              <a:chExt cx="812800" cy="711200"/>
            </a:xfrm>
          </p:grpSpPr>
          <p:sp>
            <p:nvSpPr>
              <p:cNvPr id="1197" name="Google Shape;1197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98" name="Google Shape;1198;p24"/>
              <p:cNvSpPr txBox="1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07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9" name="Google Shape;1199;p24"/>
            <p:cNvGrpSpPr/>
            <p:nvPr/>
          </p:nvGrpSpPr>
          <p:grpSpPr>
            <a:xfrm>
              <a:off x="16348700" y="9327309"/>
              <a:ext cx="1149505" cy="1005818"/>
              <a:chOff x="0" y="0"/>
              <a:chExt cx="812800" cy="711200"/>
            </a:xfrm>
          </p:grpSpPr>
          <p:sp>
            <p:nvSpPr>
              <p:cNvPr id="1200" name="Google Shape;1200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201" name="Google Shape;1201;p24"/>
              <p:cNvSpPr txBox="1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07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2" name="Google Shape;1202;p24"/>
            <p:cNvGrpSpPr/>
            <p:nvPr/>
          </p:nvGrpSpPr>
          <p:grpSpPr>
            <a:xfrm>
              <a:off x="18080467" y="8321491"/>
              <a:ext cx="1149505" cy="1005818"/>
              <a:chOff x="0" y="0"/>
              <a:chExt cx="812800" cy="711200"/>
            </a:xfrm>
          </p:grpSpPr>
          <p:sp>
            <p:nvSpPr>
              <p:cNvPr id="1203" name="Google Shape;1203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204" name="Google Shape;1204;p24"/>
              <p:cNvSpPr txBox="1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07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5" name="Google Shape;1205;p24"/>
            <p:cNvGrpSpPr/>
            <p:nvPr/>
          </p:nvGrpSpPr>
          <p:grpSpPr>
            <a:xfrm>
              <a:off x="16930500" y="8321491"/>
              <a:ext cx="1149505" cy="1005818"/>
              <a:chOff x="0" y="0"/>
              <a:chExt cx="812800" cy="711200"/>
            </a:xfrm>
          </p:grpSpPr>
          <p:sp>
            <p:nvSpPr>
              <p:cNvPr id="1206" name="Google Shape;1206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207" name="Google Shape;1207;p24"/>
              <p:cNvSpPr txBox="1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07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08" name="Google Shape;1208;p24"/>
          <p:cNvGrpSpPr/>
          <p:nvPr/>
        </p:nvGrpSpPr>
        <p:grpSpPr>
          <a:xfrm>
            <a:off x="26129313" y="8321491"/>
            <a:ext cx="1149505" cy="1005818"/>
            <a:chOff x="0" y="0"/>
            <a:chExt cx="812800" cy="711200"/>
          </a:xfrm>
        </p:grpSpPr>
        <p:sp>
          <p:nvSpPr>
            <p:cNvPr id="1209" name="Google Shape;1209;p24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1210" name="Google Shape;1210;p24"/>
            <p:cNvSpPr txBox="1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07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11" name="Google Shape;121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43975"/>
            <a:ext cx="11608200" cy="5492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12" name="Google Shape;1212;p24"/>
          <p:cNvGrpSpPr/>
          <p:nvPr/>
        </p:nvGrpSpPr>
        <p:grpSpPr>
          <a:xfrm>
            <a:off x="17423" y="9282634"/>
            <a:ext cx="972427" cy="1030224"/>
            <a:chOff x="17316348" y="9256622"/>
            <a:chExt cx="972427" cy="1030224"/>
          </a:xfrm>
        </p:grpSpPr>
        <p:sp>
          <p:nvSpPr>
            <p:cNvPr id="1213" name="Google Shape;1213;p24"/>
            <p:cNvSpPr/>
            <p:nvPr/>
          </p:nvSpPr>
          <p:spPr>
            <a:xfrm>
              <a:off x="17316348" y="9256622"/>
              <a:ext cx="972312" cy="1030224"/>
            </a:xfrm>
            <a:custGeom>
              <a:rect b="b" l="l" r="r" t="t"/>
              <a:pathLst>
                <a:path extrusionOk="0" h="812800" w="7366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1214" name="Google Shape;1214;p24"/>
            <p:cNvSpPr txBox="1"/>
            <p:nvPr/>
          </p:nvSpPr>
          <p:spPr>
            <a:xfrm>
              <a:off x="17316475" y="9384600"/>
              <a:ext cx="9723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 u="sng">
                  <a:solidFill>
                    <a:schemeClr val="dk2"/>
                  </a:solidFill>
                  <a:latin typeface="Cabin"/>
                  <a:ea typeface="Cabin"/>
                  <a:cs typeface="Cabin"/>
                  <a:sym typeface="Cabin"/>
                  <a:hlinkClick action="ppaction://hlinksldjump" r:id="rId5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ToC</a:t>
              </a:r>
              <a:endParaRPr>
                <a:solidFill>
                  <a:schemeClr val="dk2"/>
                </a:solidFill>
              </a:endParaRPr>
            </a:p>
          </p:txBody>
        </p:sp>
      </p:grpSp>
      <p:sp>
        <p:nvSpPr>
          <p:cNvPr id="1215" name="Google Shape;1215;p24"/>
          <p:cNvSpPr txBox="1"/>
          <p:nvPr/>
        </p:nvSpPr>
        <p:spPr>
          <a:xfrm>
            <a:off x="6272100" y="6727400"/>
            <a:ext cx="57438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Thank you!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B1D2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1"/>
          <p:cNvSpPr/>
          <p:nvPr/>
        </p:nvSpPr>
        <p:spPr>
          <a:xfrm>
            <a:off x="9579966" y="-106372"/>
            <a:ext cx="8717559" cy="10420035"/>
          </a:xfrm>
          <a:custGeom>
            <a:rect b="b" l="l" r="r" t="t"/>
            <a:pathLst>
              <a:path extrusionOk="0" h="10286874" w="8606155">
                <a:moveTo>
                  <a:pt x="8606155" y="10251441"/>
                </a:moveTo>
                <a:cubicBezTo>
                  <a:pt x="8606155" y="10284588"/>
                  <a:pt x="8595487" y="10286874"/>
                  <a:pt x="8567674" y="10286874"/>
                </a:cubicBezTo>
                <a:cubicBezTo>
                  <a:pt x="5713094" y="10286239"/>
                  <a:pt x="2858643" y="10286239"/>
                  <a:pt x="4064" y="10286239"/>
                </a:cubicBezTo>
                <a:cubicBezTo>
                  <a:pt x="0" y="10272396"/>
                  <a:pt x="6350" y="10259823"/>
                  <a:pt x="9271" y="10246996"/>
                </a:cubicBezTo>
                <a:cubicBezTo>
                  <a:pt x="134747" y="9685402"/>
                  <a:pt x="260350" y="9123935"/>
                  <a:pt x="386207" y="8562467"/>
                </a:cubicBezTo>
                <a:cubicBezTo>
                  <a:pt x="565658" y="7761986"/>
                  <a:pt x="745490" y="6961633"/>
                  <a:pt x="924814" y="6161151"/>
                </a:cubicBezTo>
                <a:cubicBezTo>
                  <a:pt x="1146302" y="5172583"/>
                  <a:pt x="1367282" y="4184015"/>
                  <a:pt x="1588643" y="3195574"/>
                </a:cubicBezTo>
                <a:cubicBezTo>
                  <a:pt x="1813560" y="2191385"/>
                  <a:pt x="2038604" y="1187323"/>
                  <a:pt x="2264156" y="183261"/>
                </a:cubicBezTo>
                <a:cubicBezTo>
                  <a:pt x="2277872" y="122174"/>
                  <a:pt x="2286635" y="59690"/>
                  <a:pt x="2308860" y="635"/>
                </a:cubicBezTo>
                <a:cubicBezTo>
                  <a:pt x="4395216" y="635"/>
                  <a:pt x="6481572" y="635"/>
                  <a:pt x="8567928" y="0"/>
                </a:cubicBezTo>
                <a:cubicBezTo>
                  <a:pt x="8596249" y="0"/>
                  <a:pt x="8605901" y="3429"/>
                  <a:pt x="8605901" y="35814"/>
                </a:cubicBezTo>
                <a:cubicBezTo>
                  <a:pt x="8605139" y="3441066"/>
                  <a:pt x="8605139" y="6846317"/>
                  <a:pt x="8606155" y="10251441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66303" r="-1304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1"/>
          <p:cNvSpPr txBox="1"/>
          <p:nvPr/>
        </p:nvSpPr>
        <p:spPr>
          <a:xfrm>
            <a:off x="1028700" y="1009650"/>
            <a:ext cx="102789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Table of Contents</a:t>
            </a:r>
            <a:endParaRPr/>
          </a:p>
        </p:txBody>
      </p:sp>
      <p:sp>
        <p:nvSpPr>
          <p:cNvPr id="201" name="Google Shape;201;p11"/>
          <p:cNvSpPr txBox="1"/>
          <p:nvPr/>
        </p:nvSpPr>
        <p:spPr>
          <a:xfrm>
            <a:off x="1028700" y="2997175"/>
            <a:ext cx="8974500" cy="43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85775" lvl="1" marL="9715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Char char="•"/>
            </a:pPr>
            <a:r>
              <a:rPr lang="en-US" sz="4500" u="sng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What is the Seal of Biliteracy</a:t>
            </a:r>
            <a:endParaRPr>
              <a:solidFill>
                <a:schemeClr val="lt1"/>
              </a:solidFill>
            </a:endParaRPr>
          </a:p>
          <a:p>
            <a:pPr indent="-485775" lvl="1" marL="9715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Char char="•"/>
            </a:pPr>
            <a:r>
              <a:rPr lang="en-US" sz="4500" u="sng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Benefits of the SoBL</a:t>
            </a:r>
            <a:endParaRPr sz="4500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485775" lvl="1" marL="9715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Char char="•"/>
            </a:pPr>
            <a:r>
              <a:rPr lang="en-US" sz="4500" u="sng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  <a:hlinkClick action="ppaction://hlinksldjump"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Timeline</a:t>
            </a:r>
            <a:endParaRPr sz="4500" u="sng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485775" lvl="1" marL="9715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Char char="•"/>
            </a:pPr>
            <a:r>
              <a:rPr lang="en-US" sz="4500" u="sng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  <a:hlinkClick action="ppaction://hlinksldjump"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Frequently Asked Questions</a:t>
            </a:r>
            <a:endParaRPr sz="4500" u="sng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9144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 u="sng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2" name="Google Shape;202;p11"/>
          <p:cNvGrpSpPr/>
          <p:nvPr/>
        </p:nvGrpSpPr>
        <p:grpSpPr>
          <a:xfrm>
            <a:off x="-1579850" y="8267700"/>
            <a:ext cx="11332308" cy="2945608"/>
            <a:chOff x="239480" y="0"/>
            <a:chExt cx="15109744" cy="3927477"/>
          </a:xfrm>
        </p:grpSpPr>
        <p:sp>
          <p:nvSpPr>
            <p:cNvPr id="203" name="Google Shape;203;p11"/>
            <p:cNvSpPr txBox="1"/>
            <p:nvPr/>
          </p:nvSpPr>
          <p:spPr>
            <a:xfrm>
              <a:off x="3306059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11"/>
            <p:cNvSpPr txBox="1"/>
            <p:nvPr/>
          </p:nvSpPr>
          <p:spPr>
            <a:xfrm>
              <a:off x="4839348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11"/>
            <p:cNvSpPr txBox="1"/>
            <p:nvPr/>
          </p:nvSpPr>
          <p:spPr>
            <a:xfrm>
              <a:off x="1772769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11"/>
            <p:cNvSpPr txBox="1"/>
            <p:nvPr/>
          </p:nvSpPr>
          <p:spPr>
            <a:xfrm>
              <a:off x="239480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11"/>
            <p:cNvSpPr txBox="1"/>
            <p:nvPr/>
          </p:nvSpPr>
          <p:spPr>
            <a:xfrm>
              <a:off x="9438600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11"/>
            <p:cNvSpPr txBox="1"/>
            <p:nvPr/>
          </p:nvSpPr>
          <p:spPr>
            <a:xfrm>
              <a:off x="10971891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11"/>
            <p:cNvSpPr txBox="1"/>
            <p:nvPr/>
          </p:nvSpPr>
          <p:spPr>
            <a:xfrm>
              <a:off x="7905311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11"/>
            <p:cNvSpPr txBox="1"/>
            <p:nvPr/>
          </p:nvSpPr>
          <p:spPr>
            <a:xfrm>
              <a:off x="6372023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11"/>
            <p:cNvSpPr txBox="1"/>
            <p:nvPr/>
          </p:nvSpPr>
          <p:spPr>
            <a:xfrm>
              <a:off x="12504564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2" name="Google Shape;212;p11"/>
            <p:cNvGrpSpPr/>
            <p:nvPr/>
          </p:nvGrpSpPr>
          <p:grpSpPr>
            <a:xfrm>
              <a:off x="3842311" y="1341090"/>
              <a:ext cx="1532674" cy="1341090"/>
              <a:chOff x="0" y="0"/>
              <a:chExt cx="812800" cy="711200"/>
            </a:xfrm>
          </p:grpSpPr>
          <p:sp>
            <p:nvSpPr>
              <p:cNvPr id="213" name="Google Shape;213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214" name="Google Shape;214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5" name="Google Shape;215;p11"/>
            <p:cNvGrpSpPr/>
            <p:nvPr/>
          </p:nvGrpSpPr>
          <p:grpSpPr>
            <a:xfrm>
              <a:off x="5375601" y="1341090"/>
              <a:ext cx="1532674" cy="1341090"/>
              <a:chOff x="0" y="0"/>
              <a:chExt cx="812800" cy="711200"/>
            </a:xfrm>
          </p:grpSpPr>
          <p:sp>
            <p:nvSpPr>
              <p:cNvPr id="216" name="Google Shape;216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17" name="Google Shape;217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8" name="Google Shape;218;p11"/>
            <p:cNvGrpSpPr/>
            <p:nvPr/>
          </p:nvGrpSpPr>
          <p:grpSpPr>
            <a:xfrm>
              <a:off x="2309022" y="1341090"/>
              <a:ext cx="1532674" cy="1341090"/>
              <a:chOff x="0" y="0"/>
              <a:chExt cx="812800" cy="711200"/>
            </a:xfrm>
          </p:grpSpPr>
          <p:sp>
            <p:nvSpPr>
              <p:cNvPr id="219" name="Google Shape;219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20" name="Google Shape;220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1" name="Google Shape;221;p11"/>
            <p:cNvSpPr txBox="1"/>
            <p:nvPr/>
          </p:nvSpPr>
          <p:spPr>
            <a:xfrm>
              <a:off x="1015213" y="1838012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2" name="Google Shape;222;p11"/>
            <p:cNvGrpSpPr/>
            <p:nvPr/>
          </p:nvGrpSpPr>
          <p:grpSpPr>
            <a:xfrm>
              <a:off x="9974853" y="1341090"/>
              <a:ext cx="1532674" cy="1341090"/>
              <a:chOff x="0" y="0"/>
              <a:chExt cx="812800" cy="711200"/>
            </a:xfrm>
          </p:grpSpPr>
          <p:sp>
            <p:nvSpPr>
              <p:cNvPr id="223" name="Google Shape;223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224" name="Google Shape;224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5" name="Google Shape;225;p11"/>
            <p:cNvGrpSpPr/>
            <p:nvPr/>
          </p:nvGrpSpPr>
          <p:grpSpPr>
            <a:xfrm>
              <a:off x="11508143" y="1341090"/>
              <a:ext cx="1532674" cy="1341090"/>
              <a:chOff x="0" y="0"/>
              <a:chExt cx="812800" cy="711200"/>
            </a:xfrm>
          </p:grpSpPr>
          <p:sp>
            <p:nvSpPr>
              <p:cNvPr id="226" name="Google Shape;226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27" name="Google Shape;227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8441564" y="1341090"/>
              <a:ext cx="1532674" cy="1341090"/>
              <a:chOff x="0" y="0"/>
              <a:chExt cx="812800" cy="711200"/>
            </a:xfrm>
          </p:grpSpPr>
          <p:sp>
            <p:nvSpPr>
              <p:cNvPr id="229" name="Google Shape;229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30" name="Google Shape;230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1" name="Google Shape;231;p11"/>
            <p:cNvGrpSpPr/>
            <p:nvPr/>
          </p:nvGrpSpPr>
          <p:grpSpPr>
            <a:xfrm>
              <a:off x="6908275" y="1341090"/>
              <a:ext cx="1532674" cy="1341090"/>
              <a:chOff x="0" y="0"/>
              <a:chExt cx="812800" cy="711200"/>
            </a:xfrm>
          </p:grpSpPr>
          <p:sp>
            <p:nvSpPr>
              <p:cNvPr id="232" name="Google Shape;232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233" name="Google Shape;233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13040817" y="1341090"/>
              <a:ext cx="1532674" cy="1341090"/>
              <a:chOff x="0" y="0"/>
              <a:chExt cx="812800" cy="711200"/>
            </a:xfrm>
          </p:grpSpPr>
          <p:sp>
            <p:nvSpPr>
              <p:cNvPr id="235" name="Google Shape;235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236" name="Google Shape;236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7" name="Google Shape;237;p11"/>
            <p:cNvGrpSpPr/>
            <p:nvPr/>
          </p:nvGrpSpPr>
          <p:grpSpPr>
            <a:xfrm>
              <a:off x="4618044" y="0"/>
              <a:ext cx="1532674" cy="1341090"/>
              <a:chOff x="0" y="0"/>
              <a:chExt cx="812800" cy="711200"/>
            </a:xfrm>
          </p:grpSpPr>
          <p:sp>
            <p:nvSpPr>
              <p:cNvPr id="238" name="Google Shape;238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39" name="Google Shape;239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0" name="Google Shape;240;p11"/>
            <p:cNvGrpSpPr/>
            <p:nvPr/>
          </p:nvGrpSpPr>
          <p:grpSpPr>
            <a:xfrm>
              <a:off x="6151334" y="0"/>
              <a:ext cx="1532674" cy="1341090"/>
              <a:chOff x="0" y="0"/>
              <a:chExt cx="812800" cy="711200"/>
            </a:xfrm>
          </p:grpSpPr>
          <p:sp>
            <p:nvSpPr>
              <p:cNvPr id="241" name="Google Shape;241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242" name="Google Shape;242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3084755" y="0"/>
              <a:ext cx="1532674" cy="1341090"/>
              <a:chOff x="0" y="0"/>
              <a:chExt cx="812800" cy="711200"/>
            </a:xfrm>
          </p:grpSpPr>
          <p:sp>
            <p:nvSpPr>
              <p:cNvPr id="244" name="Google Shape;244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245" name="Google Shape;245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6" name="Google Shape;246;p11"/>
            <p:cNvGrpSpPr/>
            <p:nvPr/>
          </p:nvGrpSpPr>
          <p:grpSpPr>
            <a:xfrm>
              <a:off x="1551466" y="0"/>
              <a:ext cx="1532674" cy="1341090"/>
              <a:chOff x="0" y="0"/>
              <a:chExt cx="812800" cy="711200"/>
            </a:xfrm>
          </p:grpSpPr>
          <p:sp>
            <p:nvSpPr>
              <p:cNvPr id="247" name="Google Shape;247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48" name="Google Shape;248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10750586" y="0"/>
              <a:ext cx="1532674" cy="1341090"/>
              <a:chOff x="0" y="0"/>
              <a:chExt cx="812800" cy="711200"/>
            </a:xfrm>
          </p:grpSpPr>
          <p:sp>
            <p:nvSpPr>
              <p:cNvPr id="250" name="Google Shape;250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51" name="Google Shape;251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2" name="Google Shape;252;p11"/>
            <p:cNvGrpSpPr/>
            <p:nvPr/>
          </p:nvGrpSpPr>
          <p:grpSpPr>
            <a:xfrm>
              <a:off x="12283876" y="0"/>
              <a:ext cx="1532674" cy="1341090"/>
              <a:chOff x="0" y="0"/>
              <a:chExt cx="812800" cy="711200"/>
            </a:xfrm>
          </p:grpSpPr>
          <p:sp>
            <p:nvSpPr>
              <p:cNvPr id="253" name="Google Shape;253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254" name="Google Shape;254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5" name="Google Shape;255;p11"/>
            <p:cNvGrpSpPr/>
            <p:nvPr/>
          </p:nvGrpSpPr>
          <p:grpSpPr>
            <a:xfrm>
              <a:off x="9217297" y="0"/>
              <a:ext cx="1532674" cy="1341090"/>
              <a:chOff x="0" y="0"/>
              <a:chExt cx="812800" cy="711200"/>
            </a:xfrm>
          </p:grpSpPr>
          <p:sp>
            <p:nvSpPr>
              <p:cNvPr id="256" name="Google Shape;256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257" name="Google Shape;257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8" name="Google Shape;258;p11"/>
            <p:cNvGrpSpPr/>
            <p:nvPr/>
          </p:nvGrpSpPr>
          <p:grpSpPr>
            <a:xfrm>
              <a:off x="7684008" y="0"/>
              <a:ext cx="1532674" cy="1341090"/>
              <a:chOff x="0" y="0"/>
              <a:chExt cx="812800" cy="711200"/>
            </a:xfrm>
          </p:grpSpPr>
          <p:sp>
            <p:nvSpPr>
              <p:cNvPr id="259" name="Google Shape;259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60" name="Google Shape;260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1" name="Google Shape;261;p11"/>
            <p:cNvGrpSpPr/>
            <p:nvPr/>
          </p:nvGrpSpPr>
          <p:grpSpPr>
            <a:xfrm>
              <a:off x="13816550" y="0"/>
              <a:ext cx="1532674" cy="1341090"/>
              <a:chOff x="0" y="0"/>
              <a:chExt cx="812800" cy="711200"/>
            </a:xfrm>
          </p:grpSpPr>
          <p:sp>
            <p:nvSpPr>
              <p:cNvPr id="262" name="Google Shape;262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63" name="Google Shape;263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2"/>
          <p:cNvSpPr/>
          <p:nvPr/>
        </p:nvSpPr>
        <p:spPr>
          <a:xfrm>
            <a:off x="0" y="0"/>
            <a:ext cx="18288000" cy="4023273"/>
          </a:xfrm>
          <a:custGeom>
            <a:rect b="b" l="l" r="r" t="t"/>
            <a:pathLst>
              <a:path extrusionOk="0" h="1059627" w="4923583">
                <a:moveTo>
                  <a:pt x="0" y="0"/>
                </a:moveTo>
                <a:lnTo>
                  <a:pt x="4923583" y="0"/>
                </a:lnTo>
                <a:lnTo>
                  <a:pt x="4923583" y="1059627"/>
                </a:lnTo>
                <a:lnTo>
                  <a:pt x="0" y="1059627"/>
                </a:lnTo>
                <a:close/>
              </a:path>
            </a:pathLst>
          </a:custGeom>
          <a:solidFill>
            <a:srgbClr val="351B65"/>
          </a:solidFill>
          <a:ln>
            <a:noFill/>
          </a:ln>
        </p:spPr>
      </p:sp>
      <p:grpSp>
        <p:nvGrpSpPr>
          <p:cNvPr id="269" name="Google Shape;269;p12"/>
          <p:cNvGrpSpPr/>
          <p:nvPr/>
        </p:nvGrpSpPr>
        <p:grpSpPr>
          <a:xfrm>
            <a:off x="10214581" y="0"/>
            <a:ext cx="11914106" cy="4023269"/>
            <a:chOff x="0" y="0"/>
            <a:chExt cx="15885476" cy="5364359"/>
          </a:xfrm>
        </p:grpSpPr>
        <p:grpSp>
          <p:nvGrpSpPr>
            <p:cNvPr id="270" name="Google Shape;270;p12"/>
            <p:cNvGrpSpPr/>
            <p:nvPr/>
          </p:nvGrpSpPr>
          <p:grpSpPr>
            <a:xfrm>
              <a:off x="3066579" y="4023269"/>
              <a:ext cx="1532674" cy="1341090"/>
              <a:chOff x="0" y="0"/>
              <a:chExt cx="812800" cy="711200"/>
            </a:xfrm>
          </p:grpSpPr>
          <p:sp>
            <p:nvSpPr>
              <p:cNvPr id="271" name="Google Shape;271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72" name="Google Shape;272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3" name="Google Shape;273;p12"/>
            <p:cNvGrpSpPr/>
            <p:nvPr/>
          </p:nvGrpSpPr>
          <p:grpSpPr>
            <a:xfrm>
              <a:off x="4599868" y="4023269"/>
              <a:ext cx="1532674" cy="1341090"/>
              <a:chOff x="0" y="0"/>
              <a:chExt cx="812800" cy="711200"/>
            </a:xfrm>
          </p:grpSpPr>
          <p:sp>
            <p:nvSpPr>
              <p:cNvPr id="274" name="Google Shape;274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75" name="Google Shape;275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6" name="Google Shape;276;p12"/>
            <p:cNvGrpSpPr/>
            <p:nvPr/>
          </p:nvGrpSpPr>
          <p:grpSpPr>
            <a:xfrm>
              <a:off x="1533289" y="4023269"/>
              <a:ext cx="1532674" cy="1341090"/>
              <a:chOff x="0" y="0"/>
              <a:chExt cx="812800" cy="711200"/>
            </a:xfrm>
          </p:grpSpPr>
          <p:sp>
            <p:nvSpPr>
              <p:cNvPr id="277" name="Google Shape;277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78" name="Google Shape;278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9" name="Google Shape;279;p12"/>
            <p:cNvGrpSpPr/>
            <p:nvPr/>
          </p:nvGrpSpPr>
          <p:grpSpPr>
            <a:xfrm>
              <a:off x="0" y="4023269"/>
              <a:ext cx="1532674" cy="1341090"/>
              <a:chOff x="0" y="0"/>
              <a:chExt cx="812800" cy="711200"/>
            </a:xfrm>
          </p:grpSpPr>
          <p:sp>
            <p:nvSpPr>
              <p:cNvPr id="280" name="Google Shape;280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81" name="Google Shape;281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2" name="Google Shape;282;p12"/>
            <p:cNvGrpSpPr/>
            <p:nvPr/>
          </p:nvGrpSpPr>
          <p:grpSpPr>
            <a:xfrm>
              <a:off x="9199120" y="4023269"/>
              <a:ext cx="1532674" cy="1341090"/>
              <a:chOff x="0" y="0"/>
              <a:chExt cx="812800" cy="711200"/>
            </a:xfrm>
          </p:grpSpPr>
          <p:sp>
            <p:nvSpPr>
              <p:cNvPr id="283" name="Google Shape;283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84" name="Google Shape;284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5" name="Google Shape;285;p12"/>
            <p:cNvSpPr txBox="1"/>
            <p:nvPr/>
          </p:nvSpPr>
          <p:spPr>
            <a:xfrm>
              <a:off x="10971890" y="452019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6" name="Google Shape;286;p12"/>
            <p:cNvGrpSpPr/>
            <p:nvPr/>
          </p:nvGrpSpPr>
          <p:grpSpPr>
            <a:xfrm>
              <a:off x="7665831" y="4023269"/>
              <a:ext cx="1532674" cy="1341090"/>
              <a:chOff x="0" y="0"/>
              <a:chExt cx="812800" cy="711200"/>
            </a:xfrm>
          </p:grpSpPr>
          <p:sp>
            <p:nvSpPr>
              <p:cNvPr id="287" name="Google Shape;287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88" name="Google Shape;288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9" name="Google Shape;289;p12"/>
            <p:cNvGrpSpPr/>
            <p:nvPr/>
          </p:nvGrpSpPr>
          <p:grpSpPr>
            <a:xfrm>
              <a:off x="6132542" y="4023269"/>
              <a:ext cx="1532674" cy="1341090"/>
              <a:chOff x="0" y="0"/>
              <a:chExt cx="812800" cy="711200"/>
            </a:xfrm>
          </p:grpSpPr>
          <p:sp>
            <p:nvSpPr>
              <p:cNvPr id="290" name="Google Shape;290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91" name="Google Shape;291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2" name="Google Shape;292;p12"/>
            <p:cNvSpPr txBox="1"/>
            <p:nvPr/>
          </p:nvSpPr>
          <p:spPr>
            <a:xfrm>
              <a:off x="12504564" y="452019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3" name="Google Shape;293;p12"/>
            <p:cNvGrpSpPr/>
            <p:nvPr/>
          </p:nvGrpSpPr>
          <p:grpSpPr>
            <a:xfrm>
              <a:off x="3842311" y="2682180"/>
              <a:ext cx="1532674" cy="1341090"/>
              <a:chOff x="0" y="0"/>
              <a:chExt cx="812800" cy="711200"/>
            </a:xfrm>
          </p:grpSpPr>
          <p:sp>
            <p:nvSpPr>
              <p:cNvPr id="294" name="Google Shape;294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95" name="Google Shape;295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6" name="Google Shape;296;p12"/>
            <p:cNvGrpSpPr/>
            <p:nvPr/>
          </p:nvGrpSpPr>
          <p:grpSpPr>
            <a:xfrm>
              <a:off x="5375601" y="2682180"/>
              <a:ext cx="1532674" cy="1341090"/>
              <a:chOff x="0" y="0"/>
              <a:chExt cx="812800" cy="711200"/>
            </a:xfrm>
          </p:grpSpPr>
          <p:sp>
            <p:nvSpPr>
              <p:cNvPr id="297" name="Google Shape;297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98" name="Google Shape;298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9" name="Google Shape;299;p12"/>
            <p:cNvGrpSpPr/>
            <p:nvPr/>
          </p:nvGrpSpPr>
          <p:grpSpPr>
            <a:xfrm>
              <a:off x="2309022" y="2682180"/>
              <a:ext cx="1532674" cy="1341090"/>
              <a:chOff x="0" y="0"/>
              <a:chExt cx="812800" cy="711200"/>
            </a:xfrm>
          </p:grpSpPr>
          <p:sp>
            <p:nvSpPr>
              <p:cNvPr id="300" name="Google Shape;300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01" name="Google Shape;301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2" name="Google Shape;302;p12"/>
            <p:cNvGrpSpPr/>
            <p:nvPr/>
          </p:nvGrpSpPr>
          <p:grpSpPr>
            <a:xfrm>
              <a:off x="775733" y="2682180"/>
              <a:ext cx="1532674" cy="1341090"/>
              <a:chOff x="0" y="0"/>
              <a:chExt cx="812800" cy="711200"/>
            </a:xfrm>
          </p:grpSpPr>
          <p:sp>
            <p:nvSpPr>
              <p:cNvPr id="303" name="Google Shape;303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304" name="Google Shape;304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5" name="Google Shape;305;p12"/>
            <p:cNvGrpSpPr/>
            <p:nvPr/>
          </p:nvGrpSpPr>
          <p:grpSpPr>
            <a:xfrm>
              <a:off x="9974853" y="2682180"/>
              <a:ext cx="1532674" cy="1341090"/>
              <a:chOff x="0" y="0"/>
              <a:chExt cx="812800" cy="711200"/>
            </a:xfrm>
          </p:grpSpPr>
          <p:sp>
            <p:nvSpPr>
              <p:cNvPr id="306" name="Google Shape;306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307" name="Google Shape;307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8" name="Google Shape;308;p12"/>
            <p:cNvSpPr txBox="1"/>
            <p:nvPr/>
          </p:nvSpPr>
          <p:spPr>
            <a:xfrm>
              <a:off x="11747624" y="3179102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9" name="Google Shape;309;p12"/>
            <p:cNvGrpSpPr/>
            <p:nvPr/>
          </p:nvGrpSpPr>
          <p:grpSpPr>
            <a:xfrm>
              <a:off x="8441564" y="2682180"/>
              <a:ext cx="1532674" cy="1341090"/>
              <a:chOff x="0" y="0"/>
              <a:chExt cx="812800" cy="711200"/>
            </a:xfrm>
          </p:grpSpPr>
          <p:sp>
            <p:nvSpPr>
              <p:cNvPr id="310" name="Google Shape;310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11" name="Google Shape;311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2" name="Google Shape;312;p12"/>
            <p:cNvGrpSpPr/>
            <p:nvPr/>
          </p:nvGrpSpPr>
          <p:grpSpPr>
            <a:xfrm>
              <a:off x="6908275" y="2682180"/>
              <a:ext cx="1532674" cy="1341090"/>
              <a:chOff x="0" y="0"/>
              <a:chExt cx="812800" cy="711200"/>
            </a:xfrm>
          </p:grpSpPr>
          <p:sp>
            <p:nvSpPr>
              <p:cNvPr id="313" name="Google Shape;313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314" name="Google Shape;314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5" name="Google Shape;315;p12"/>
            <p:cNvSpPr txBox="1"/>
            <p:nvPr/>
          </p:nvSpPr>
          <p:spPr>
            <a:xfrm>
              <a:off x="13280297" y="3179102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6" name="Google Shape;316;p12"/>
            <p:cNvGrpSpPr/>
            <p:nvPr/>
          </p:nvGrpSpPr>
          <p:grpSpPr>
            <a:xfrm>
              <a:off x="4618044" y="1341090"/>
              <a:ext cx="1532674" cy="1341090"/>
              <a:chOff x="0" y="0"/>
              <a:chExt cx="812800" cy="711200"/>
            </a:xfrm>
          </p:grpSpPr>
          <p:sp>
            <p:nvSpPr>
              <p:cNvPr id="317" name="Google Shape;317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18" name="Google Shape;318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9" name="Google Shape;319;p12"/>
            <p:cNvGrpSpPr/>
            <p:nvPr/>
          </p:nvGrpSpPr>
          <p:grpSpPr>
            <a:xfrm>
              <a:off x="6151334" y="1341090"/>
              <a:ext cx="1532674" cy="1341090"/>
              <a:chOff x="0" y="0"/>
              <a:chExt cx="812800" cy="711200"/>
            </a:xfrm>
          </p:grpSpPr>
          <p:sp>
            <p:nvSpPr>
              <p:cNvPr id="320" name="Google Shape;320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321" name="Google Shape;321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2" name="Google Shape;322;p12"/>
            <p:cNvGrpSpPr/>
            <p:nvPr/>
          </p:nvGrpSpPr>
          <p:grpSpPr>
            <a:xfrm>
              <a:off x="3084755" y="1341090"/>
              <a:ext cx="1532674" cy="1341090"/>
              <a:chOff x="0" y="0"/>
              <a:chExt cx="812800" cy="711200"/>
            </a:xfrm>
          </p:grpSpPr>
          <p:sp>
            <p:nvSpPr>
              <p:cNvPr id="323" name="Google Shape;323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324" name="Google Shape;324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5" name="Google Shape;325;p12"/>
            <p:cNvGrpSpPr/>
            <p:nvPr/>
          </p:nvGrpSpPr>
          <p:grpSpPr>
            <a:xfrm>
              <a:off x="1551466" y="1341090"/>
              <a:ext cx="1532674" cy="1341090"/>
              <a:chOff x="0" y="0"/>
              <a:chExt cx="812800" cy="711200"/>
            </a:xfrm>
          </p:grpSpPr>
          <p:sp>
            <p:nvSpPr>
              <p:cNvPr id="326" name="Google Shape;326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27" name="Google Shape;327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8" name="Google Shape;328;p12"/>
            <p:cNvSpPr txBox="1"/>
            <p:nvPr/>
          </p:nvSpPr>
          <p:spPr>
            <a:xfrm>
              <a:off x="10990066" y="183801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12"/>
            <p:cNvSpPr txBox="1"/>
            <p:nvPr/>
          </p:nvSpPr>
          <p:spPr>
            <a:xfrm>
              <a:off x="12523356" y="183801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0" name="Google Shape;330;p12"/>
            <p:cNvGrpSpPr/>
            <p:nvPr/>
          </p:nvGrpSpPr>
          <p:grpSpPr>
            <a:xfrm>
              <a:off x="9217297" y="1341090"/>
              <a:ext cx="1532674" cy="1341090"/>
              <a:chOff x="0" y="0"/>
              <a:chExt cx="812800" cy="711200"/>
            </a:xfrm>
          </p:grpSpPr>
          <p:sp>
            <p:nvSpPr>
              <p:cNvPr id="331" name="Google Shape;331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332" name="Google Shape;332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3" name="Google Shape;333;p12"/>
            <p:cNvGrpSpPr/>
            <p:nvPr/>
          </p:nvGrpSpPr>
          <p:grpSpPr>
            <a:xfrm>
              <a:off x="7684008" y="1341090"/>
              <a:ext cx="1532674" cy="1341090"/>
              <a:chOff x="0" y="0"/>
              <a:chExt cx="812800" cy="711200"/>
            </a:xfrm>
          </p:grpSpPr>
          <p:sp>
            <p:nvSpPr>
              <p:cNvPr id="334" name="Google Shape;334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35" name="Google Shape;335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6" name="Google Shape;336;p12"/>
            <p:cNvSpPr txBox="1"/>
            <p:nvPr/>
          </p:nvSpPr>
          <p:spPr>
            <a:xfrm>
              <a:off x="14056030" y="183801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7" name="Google Shape;337;p12"/>
            <p:cNvGrpSpPr/>
            <p:nvPr/>
          </p:nvGrpSpPr>
          <p:grpSpPr>
            <a:xfrm>
              <a:off x="5393777" y="0"/>
              <a:ext cx="1532674" cy="1341090"/>
              <a:chOff x="0" y="0"/>
              <a:chExt cx="812800" cy="711200"/>
            </a:xfrm>
          </p:grpSpPr>
          <p:sp>
            <p:nvSpPr>
              <p:cNvPr id="338" name="Google Shape;338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339" name="Google Shape;339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0" name="Google Shape;340;p12"/>
            <p:cNvGrpSpPr/>
            <p:nvPr/>
          </p:nvGrpSpPr>
          <p:grpSpPr>
            <a:xfrm>
              <a:off x="6927067" y="0"/>
              <a:ext cx="1532674" cy="1341090"/>
              <a:chOff x="0" y="0"/>
              <a:chExt cx="812800" cy="711200"/>
            </a:xfrm>
          </p:grpSpPr>
          <p:sp>
            <p:nvSpPr>
              <p:cNvPr id="341" name="Google Shape;341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42" name="Google Shape;342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3" name="Google Shape;343;p12"/>
            <p:cNvGrpSpPr/>
            <p:nvPr/>
          </p:nvGrpSpPr>
          <p:grpSpPr>
            <a:xfrm>
              <a:off x="3860488" y="0"/>
              <a:ext cx="1532674" cy="1341090"/>
              <a:chOff x="0" y="0"/>
              <a:chExt cx="812800" cy="711200"/>
            </a:xfrm>
          </p:grpSpPr>
          <p:sp>
            <p:nvSpPr>
              <p:cNvPr id="344" name="Google Shape;344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45" name="Google Shape;345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6" name="Google Shape;346;p12"/>
            <p:cNvGrpSpPr/>
            <p:nvPr/>
          </p:nvGrpSpPr>
          <p:grpSpPr>
            <a:xfrm>
              <a:off x="2327199" y="0"/>
              <a:ext cx="1532674" cy="1341090"/>
              <a:chOff x="0" y="0"/>
              <a:chExt cx="812800" cy="711200"/>
            </a:xfrm>
          </p:grpSpPr>
          <p:sp>
            <p:nvSpPr>
              <p:cNvPr id="347" name="Google Shape;347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348" name="Google Shape;348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9" name="Google Shape;349;p12"/>
            <p:cNvSpPr txBox="1"/>
            <p:nvPr/>
          </p:nvSpPr>
          <p:spPr>
            <a:xfrm>
              <a:off x="11765800" y="49692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2"/>
            <p:cNvSpPr txBox="1"/>
            <p:nvPr/>
          </p:nvSpPr>
          <p:spPr>
            <a:xfrm>
              <a:off x="13299088" y="49692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1" name="Google Shape;351;p12"/>
            <p:cNvGrpSpPr/>
            <p:nvPr/>
          </p:nvGrpSpPr>
          <p:grpSpPr>
            <a:xfrm>
              <a:off x="9993030" y="0"/>
              <a:ext cx="1532674" cy="1341090"/>
              <a:chOff x="0" y="0"/>
              <a:chExt cx="812800" cy="711200"/>
            </a:xfrm>
          </p:grpSpPr>
          <p:sp>
            <p:nvSpPr>
              <p:cNvPr id="352" name="Google Shape;352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53" name="Google Shape;353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4" name="Google Shape;354;p12"/>
            <p:cNvGrpSpPr/>
            <p:nvPr/>
          </p:nvGrpSpPr>
          <p:grpSpPr>
            <a:xfrm>
              <a:off x="8459741" y="0"/>
              <a:ext cx="1532674" cy="1341090"/>
              <a:chOff x="0" y="0"/>
              <a:chExt cx="812800" cy="711200"/>
            </a:xfrm>
          </p:grpSpPr>
          <p:sp>
            <p:nvSpPr>
              <p:cNvPr id="355" name="Google Shape;355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356" name="Google Shape;356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7" name="Google Shape;357;p12"/>
            <p:cNvSpPr txBox="1"/>
            <p:nvPr/>
          </p:nvSpPr>
          <p:spPr>
            <a:xfrm>
              <a:off x="14831763" y="49692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8" name="Google Shape;358;p12"/>
          <p:cNvSpPr txBox="1"/>
          <p:nvPr/>
        </p:nvSpPr>
        <p:spPr>
          <a:xfrm>
            <a:off x="1066800" y="980950"/>
            <a:ext cx="9028800" cy="25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What is the Seal of Biliteracy (SoBL)?</a:t>
            </a:r>
            <a:endParaRPr/>
          </a:p>
        </p:txBody>
      </p:sp>
      <p:sp>
        <p:nvSpPr>
          <p:cNvPr id="359" name="Google Shape;359;p12"/>
          <p:cNvSpPr txBox="1"/>
          <p:nvPr/>
        </p:nvSpPr>
        <p:spPr>
          <a:xfrm>
            <a:off x="1066800" y="6054725"/>
            <a:ext cx="4834500" cy="26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44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600">
                <a:latin typeface="Cabin"/>
                <a:ea typeface="Cabin"/>
                <a:cs typeface="Cabin"/>
                <a:sym typeface="Cabin"/>
              </a:rPr>
              <a:t>Recognizes the linguistic and cultural diversity of New Jersey</a:t>
            </a:r>
            <a:endParaRPr sz="2600">
              <a:latin typeface="Cabin"/>
              <a:ea typeface="Cabin"/>
              <a:cs typeface="Cabin"/>
              <a:sym typeface="Cabin"/>
            </a:endParaRPr>
          </a:p>
          <a:p>
            <a:pPr indent="-2444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abin"/>
              <a:buChar char="•"/>
            </a:pPr>
            <a:r>
              <a:rPr lang="en-US" sz="2600">
                <a:latin typeface="Cabin"/>
                <a:ea typeface="Cabin"/>
                <a:cs typeface="Cabin"/>
                <a:sym typeface="Cabin"/>
              </a:rPr>
              <a:t>Encourages students to maintain their home language while learning another</a:t>
            </a:r>
            <a:endParaRPr sz="2100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60" name="Google Shape;360;p12"/>
          <p:cNvSpPr txBox="1"/>
          <p:nvPr/>
        </p:nvSpPr>
        <p:spPr>
          <a:xfrm>
            <a:off x="1066800" y="4932425"/>
            <a:ext cx="4113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Acknowledgement</a:t>
            </a:r>
            <a:endParaRPr/>
          </a:p>
        </p:txBody>
      </p:sp>
      <p:sp>
        <p:nvSpPr>
          <p:cNvPr id="361" name="Google Shape;361;p12"/>
          <p:cNvSpPr txBox="1"/>
          <p:nvPr/>
        </p:nvSpPr>
        <p:spPr>
          <a:xfrm>
            <a:off x="6790522" y="6054725"/>
            <a:ext cx="48345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44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sz="2600">
                <a:latin typeface="Cabin"/>
                <a:ea typeface="Cabin"/>
                <a:cs typeface="Cabin"/>
                <a:sym typeface="Cabin"/>
              </a:rPr>
              <a:t>49 states and Washington DC have joined the Seal of Biliteracy </a:t>
            </a:r>
            <a:r>
              <a:rPr lang="en-US" sz="2600">
                <a:latin typeface="Cabin"/>
                <a:ea typeface="Cabin"/>
                <a:cs typeface="Cabin"/>
                <a:sym typeface="Cabin"/>
              </a:rPr>
              <a:t>initiative</a:t>
            </a:r>
            <a:endParaRPr sz="2600">
              <a:latin typeface="Cabin"/>
              <a:ea typeface="Cabin"/>
              <a:cs typeface="Cabin"/>
              <a:sym typeface="Cabin"/>
            </a:endParaRPr>
          </a:p>
          <a:p>
            <a:pPr indent="-2444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sz="2600">
                <a:latin typeface="Cabin"/>
                <a:ea typeface="Cabin"/>
                <a:cs typeface="Cabin"/>
                <a:sym typeface="Cabin"/>
              </a:rPr>
              <a:t>Proven proficiency in English and at least one other language</a:t>
            </a:r>
            <a:endParaRPr sz="2100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62" name="Google Shape;362;p12"/>
          <p:cNvSpPr txBox="1"/>
          <p:nvPr/>
        </p:nvSpPr>
        <p:spPr>
          <a:xfrm>
            <a:off x="6790522" y="4932421"/>
            <a:ext cx="2570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Testament</a:t>
            </a:r>
            <a:endParaRPr/>
          </a:p>
        </p:txBody>
      </p:sp>
      <p:sp>
        <p:nvSpPr>
          <p:cNvPr id="363" name="Google Shape;363;p12"/>
          <p:cNvSpPr txBox="1"/>
          <p:nvPr/>
        </p:nvSpPr>
        <p:spPr>
          <a:xfrm>
            <a:off x="12737450" y="6054725"/>
            <a:ext cx="4578900" cy="32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6288" lvl="1" marL="539748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>
                <a:latin typeface="Cabin"/>
                <a:ea typeface="Cabin"/>
                <a:cs typeface="Cabin"/>
                <a:sym typeface="Cabin"/>
              </a:rPr>
              <a:t>An actual seal image will be added to your high school diploma</a:t>
            </a:r>
            <a:endParaRPr sz="2600">
              <a:latin typeface="Cabin"/>
              <a:ea typeface="Cabin"/>
              <a:cs typeface="Cabin"/>
              <a:sym typeface="Cabin"/>
            </a:endParaRPr>
          </a:p>
          <a:p>
            <a:pPr indent="-276288" lvl="1" marL="539748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SzPts val="2600"/>
              <a:buFont typeface="Cabin"/>
              <a:buChar char="•"/>
            </a:pPr>
            <a:r>
              <a:rPr lang="en-US" sz="2600">
                <a:latin typeface="Cabin"/>
                <a:ea typeface="Cabin"/>
                <a:cs typeface="Cabin"/>
                <a:sym typeface="Cabin"/>
              </a:rPr>
              <a:t>You can always reference it when you enter the workforce</a:t>
            </a:r>
            <a:endParaRPr sz="2600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64" name="Google Shape;364;p12"/>
          <p:cNvSpPr txBox="1"/>
          <p:nvPr/>
        </p:nvSpPr>
        <p:spPr>
          <a:xfrm>
            <a:off x="12737450" y="4932421"/>
            <a:ext cx="16482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Image</a:t>
            </a:r>
            <a:endParaRPr/>
          </a:p>
        </p:txBody>
      </p:sp>
      <p:cxnSp>
        <p:nvCxnSpPr>
          <p:cNvPr id="365" name="Google Shape;365;p12"/>
          <p:cNvCxnSpPr/>
          <p:nvPr/>
        </p:nvCxnSpPr>
        <p:spPr>
          <a:xfrm rot="5399999">
            <a:off x="4089889" y="7125160"/>
            <a:ext cx="4337853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6" name="Google Shape;366;p12"/>
          <p:cNvCxnSpPr/>
          <p:nvPr/>
        </p:nvCxnSpPr>
        <p:spPr>
          <a:xfrm rot="5399999">
            <a:off x="9997332" y="7075086"/>
            <a:ext cx="4337853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67" name="Google Shape;367;p12"/>
          <p:cNvGrpSpPr/>
          <p:nvPr/>
        </p:nvGrpSpPr>
        <p:grpSpPr>
          <a:xfrm>
            <a:off x="17316348" y="9256622"/>
            <a:ext cx="972427" cy="1030224"/>
            <a:chOff x="17316348" y="9256622"/>
            <a:chExt cx="972427" cy="1030224"/>
          </a:xfrm>
        </p:grpSpPr>
        <p:sp>
          <p:nvSpPr>
            <p:cNvPr id="368" name="Google Shape;368;p12"/>
            <p:cNvSpPr/>
            <p:nvPr/>
          </p:nvSpPr>
          <p:spPr>
            <a:xfrm>
              <a:off x="17316348" y="9256622"/>
              <a:ext cx="972312" cy="1030224"/>
            </a:xfrm>
            <a:custGeom>
              <a:rect b="b" l="l" r="r" t="t"/>
              <a:pathLst>
                <a:path extrusionOk="0" h="812800" w="7366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369" name="Google Shape;369;p12"/>
            <p:cNvSpPr txBox="1"/>
            <p:nvPr/>
          </p:nvSpPr>
          <p:spPr>
            <a:xfrm>
              <a:off x="17316475" y="9384600"/>
              <a:ext cx="9723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 u="sng">
                  <a:solidFill>
                    <a:schemeClr val="dk2"/>
                  </a:solidFill>
                  <a:latin typeface="Cabin"/>
                  <a:ea typeface="Cabin"/>
                  <a:cs typeface="Cabin"/>
                  <a:sym typeface="Cabin"/>
                  <a:hlinkClick action="ppaction://hlinksldjump" r:id="rId3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ToC</a:t>
              </a:r>
              <a:endParaRPr>
                <a:solidFill>
                  <a:schemeClr val="dk2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3"/>
          <p:cNvSpPr txBox="1"/>
          <p:nvPr/>
        </p:nvSpPr>
        <p:spPr>
          <a:xfrm>
            <a:off x="1365337" y="8145985"/>
            <a:ext cx="155574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This is what you’ll see!</a:t>
            </a:r>
            <a:endParaRPr/>
          </a:p>
        </p:txBody>
      </p:sp>
      <p:sp>
        <p:nvSpPr>
          <p:cNvPr id="375" name="Google Shape;375;p13"/>
          <p:cNvSpPr txBox="1"/>
          <p:nvPr/>
        </p:nvSpPr>
        <p:spPr>
          <a:xfrm>
            <a:off x="4159048" y="9479875"/>
            <a:ext cx="10344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latin typeface="Cabin"/>
                <a:ea typeface="Cabin"/>
                <a:cs typeface="Cabin"/>
                <a:sym typeface="Cabin"/>
              </a:rPr>
              <a:t>Your diploma will always show that you earned the seal.</a:t>
            </a:r>
            <a:endParaRPr/>
          </a:p>
        </p:txBody>
      </p:sp>
      <p:grpSp>
        <p:nvGrpSpPr>
          <p:cNvPr id="376" name="Google Shape;376;p13"/>
          <p:cNvGrpSpPr/>
          <p:nvPr/>
        </p:nvGrpSpPr>
        <p:grpSpPr>
          <a:xfrm>
            <a:off x="-629335" y="2709941"/>
            <a:ext cx="19546670" cy="2011635"/>
            <a:chOff x="0" y="0"/>
            <a:chExt cx="26062226" cy="2682180"/>
          </a:xfrm>
        </p:grpSpPr>
        <p:grpSp>
          <p:nvGrpSpPr>
            <p:cNvPr id="377" name="Google Shape;377;p13"/>
            <p:cNvGrpSpPr/>
            <p:nvPr/>
          </p:nvGrpSpPr>
          <p:grpSpPr>
            <a:xfrm>
              <a:off x="2290846" y="1341090"/>
              <a:ext cx="1532674" cy="1341090"/>
              <a:chOff x="0" y="0"/>
              <a:chExt cx="812800" cy="711200"/>
            </a:xfrm>
          </p:grpSpPr>
          <p:sp>
            <p:nvSpPr>
              <p:cNvPr id="378" name="Google Shape;378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79" name="Google Shape;379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0" name="Google Shape;380;p13"/>
            <p:cNvGrpSpPr/>
            <p:nvPr/>
          </p:nvGrpSpPr>
          <p:grpSpPr>
            <a:xfrm>
              <a:off x="3824135" y="1341090"/>
              <a:ext cx="1532674" cy="1341090"/>
              <a:chOff x="0" y="0"/>
              <a:chExt cx="812800" cy="711200"/>
            </a:xfrm>
          </p:grpSpPr>
          <p:sp>
            <p:nvSpPr>
              <p:cNvPr id="381" name="Google Shape;381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382" name="Google Shape;382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3" name="Google Shape;383;p13"/>
            <p:cNvGrpSpPr/>
            <p:nvPr/>
          </p:nvGrpSpPr>
          <p:grpSpPr>
            <a:xfrm>
              <a:off x="757556" y="1341090"/>
              <a:ext cx="1532674" cy="1341090"/>
              <a:chOff x="0" y="0"/>
              <a:chExt cx="812800" cy="711200"/>
            </a:xfrm>
          </p:grpSpPr>
          <p:sp>
            <p:nvSpPr>
              <p:cNvPr id="384" name="Google Shape;384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385" name="Google Shape;385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6" name="Google Shape;386;p13"/>
            <p:cNvGrpSpPr/>
            <p:nvPr/>
          </p:nvGrpSpPr>
          <p:grpSpPr>
            <a:xfrm>
              <a:off x="8423387" y="1341090"/>
              <a:ext cx="1532674" cy="1341090"/>
              <a:chOff x="0" y="0"/>
              <a:chExt cx="812800" cy="711200"/>
            </a:xfrm>
          </p:grpSpPr>
          <p:sp>
            <p:nvSpPr>
              <p:cNvPr id="387" name="Google Shape;387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88" name="Google Shape;388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9" name="Google Shape;389;p13"/>
            <p:cNvGrpSpPr/>
            <p:nvPr/>
          </p:nvGrpSpPr>
          <p:grpSpPr>
            <a:xfrm>
              <a:off x="9956677" y="1341090"/>
              <a:ext cx="1532674" cy="1341090"/>
              <a:chOff x="0" y="0"/>
              <a:chExt cx="812800" cy="711200"/>
            </a:xfrm>
          </p:grpSpPr>
          <p:sp>
            <p:nvSpPr>
              <p:cNvPr id="390" name="Google Shape;390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391" name="Google Shape;391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2" name="Google Shape;392;p13"/>
            <p:cNvGrpSpPr/>
            <p:nvPr/>
          </p:nvGrpSpPr>
          <p:grpSpPr>
            <a:xfrm>
              <a:off x="6890098" y="1341090"/>
              <a:ext cx="1532674" cy="1341090"/>
              <a:chOff x="0" y="0"/>
              <a:chExt cx="812800" cy="711200"/>
            </a:xfrm>
          </p:grpSpPr>
          <p:sp>
            <p:nvSpPr>
              <p:cNvPr id="393" name="Google Shape;393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394" name="Google Shape;394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5" name="Google Shape;395;p13"/>
            <p:cNvGrpSpPr/>
            <p:nvPr/>
          </p:nvGrpSpPr>
          <p:grpSpPr>
            <a:xfrm>
              <a:off x="5356809" y="1341090"/>
              <a:ext cx="1532674" cy="1341090"/>
              <a:chOff x="0" y="0"/>
              <a:chExt cx="812800" cy="711200"/>
            </a:xfrm>
          </p:grpSpPr>
          <p:sp>
            <p:nvSpPr>
              <p:cNvPr id="396" name="Google Shape;396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97" name="Google Shape;397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8" name="Google Shape;398;p13"/>
            <p:cNvGrpSpPr/>
            <p:nvPr/>
          </p:nvGrpSpPr>
          <p:grpSpPr>
            <a:xfrm>
              <a:off x="11489351" y="1341090"/>
              <a:ext cx="1532674" cy="1341090"/>
              <a:chOff x="0" y="0"/>
              <a:chExt cx="812800" cy="711200"/>
            </a:xfrm>
          </p:grpSpPr>
          <p:sp>
            <p:nvSpPr>
              <p:cNvPr id="399" name="Google Shape;399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400" name="Google Shape;400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1" name="Google Shape;401;p13"/>
            <p:cNvGrpSpPr/>
            <p:nvPr/>
          </p:nvGrpSpPr>
          <p:grpSpPr>
            <a:xfrm>
              <a:off x="3066579" y="0"/>
              <a:ext cx="1532674" cy="1341090"/>
              <a:chOff x="0" y="0"/>
              <a:chExt cx="812800" cy="711200"/>
            </a:xfrm>
          </p:grpSpPr>
          <p:sp>
            <p:nvSpPr>
              <p:cNvPr id="402" name="Google Shape;402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403" name="Google Shape;403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4" name="Google Shape;404;p13"/>
            <p:cNvGrpSpPr/>
            <p:nvPr/>
          </p:nvGrpSpPr>
          <p:grpSpPr>
            <a:xfrm>
              <a:off x="4599868" y="0"/>
              <a:ext cx="1532674" cy="1341090"/>
              <a:chOff x="0" y="0"/>
              <a:chExt cx="812800" cy="711200"/>
            </a:xfrm>
          </p:grpSpPr>
          <p:sp>
            <p:nvSpPr>
              <p:cNvPr id="405" name="Google Shape;405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406" name="Google Shape;406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7" name="Google Shape;407;p13"/>
            <p:cNvGrpSpPr/>
            <p:nvPr/>
          </p:nvGrpSpPr>
          <p:grpSpPr>
            <a:xfrm>
              <a:off x="1533289" y="0"/>
              <a:ext cx="1532674" cy="1341090"/>
              <a:chOff x="0" y="0"/>
              <a:chExt cx="812800" cy="711200"/>
            </a:xfrm>
          </p:grpSpPr>
          <p:sp>
            <p:nvSpPr>
              <p:cNvPr id="408" name="Google Shape;408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409" name="Google Shape;409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0" name="Google Shape;410;p13"/>
            <p:cNvGrpSpPr/>
            <p:nvPr/>
          </p:nvGrpSpPr>
          <p:grpSpPr>
            <a:xfrm>
              <a:off x="0" y="0"/>
              <a:ext cx="1532674" cy="1341090"/>
              <a:chOff x="0" y="0"/>
              <a:chExt cx="812800" cy="711200"/>
            </a:xfrm>
          </p:grpSpPr>
          <p:sp>
            <p:nvSpPr>
              <p:cNvPr id="411" name="Google Shape;411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412" name="Google Shape;412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3" name="Google Shape;413;p13"/>
            <p:cNvGrpSpPr/>
            <p:nvPr/>
          </p:nvGrpSpPr>
          <p:grpSpPr>
            <a:xfrm>
              <a:off x="9199120" y="0"/>
              <a:ext cx="1532674" cy="1341090"/>
              <a:chOff x="0" y="0"/>
              <a:chExt cx="812800" cy="711200"/>
            </a:xfrm>
          </p:grpSpPr>
          <p:sp>
            <p:nvSpPr>
              <p:cNvPr id="414" name="Google Shape;414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415" name="Google Shape;415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6" name="Google Shape;416;p13"/>
            <p:cNvGrpSpPr/>
            <p:nvPr/>
          </p:nvGrpSpPr>
          <p:grpSpPr>
            <a:xfrm>
              <a:off x="10732410" y="0"/>
              <a:ext cx="1532674" cy="1341090"/>
              <a:chOff x="0" y="0"/>
              <a:chExt cx="812800" cy="711200"/>
            </a:xfrm>
          </p:grpSpPr>
          <p:sp>
            <p:nvSpPr>
              <p:cNvPr id="417" name="Google Shape;417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418" name="Google Shape;418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9" name="Google Shape;419;p13"/>
            <p:cNvGrpSpPr/>
            <p:nvPr/>
          </p:nvGrpSpPr>
          <p:grpSpPr>
            <a:xfrm>
              <a:off x="7665831" y="0"/>
              <a:ext cx="1532674" cy="1341090"/>
              <a:chOff x="0" y="0"/>
              <a:chExt cx="812800" cy="711200"/>
            </a:xfrm>
          </p:grpSpPr>
          <p:sp>
            <p:nvSpPr>
              <p:cNvPr id="420" name="Google Shape;420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421" name="Google Shape;421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2" name="Google Shape;422;p13"/>
            <p:cNvGrpSpPr/>
            <p:nvPr/>
          </p:nvGrpSpPr>
          <p:grpSpPr>
            <a:xfrm>
              <a:off x="6132542" y="0"/>
              <a:ext cx="1532674" cy="1341090"/>
              <a:chOff x="0" y="0"/>
              <a:chExt cx="812800" cy="711200"/>
            </a:xfrm>
          </p:grpSpPr>
          <p:sp>
            <p:nvSpPr>
              <p:cNvPr id="423" name="Google Shape;423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424" name="Google Shape;424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5" name="Google Shape;425;p13"/>
            <p:cNvGrpSpPr/>
            <p:nvPr/>
          </p:nvGrpSpPr>
          <p:grpSpPr>
            <a:xfrm>
              <a:off x="12265084" y="0"/>
              <a:ext cx="1532674" cy="1341090"/>
              <a:chOff x="0" y="0"/>
              <a:chExt cx="812800" cy="711200"/>
            </a:xfrm>
          </p:grpSpPr>
          <p:sp>
            <p:nvSpPr>
              <p:cNvPr id="426" name="Google Shape;426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427" name="Google Shape;427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8" name="Google Shape;428;p13"/>
            <p:cNvGrpSpPr/>
            <p:nvPr/>
          </p:nvGrpSpPr>
          <p:grpSpPr>
            <a:xfrm>
              <a:off x="14555314" y="1341090"/>
              <a:ext cx="1532674" cy="1341090"/>
              <a:chOff x="0" y="0"/>
              <a:chExt cx="812800" cy="711200"/>
            </a:xfrm>
          </p:grpSpPr>
          <p:sp>
            <p:nvSpPr>
              <p:cNvPr id="429" name="Google Shape;429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430" name="Google Shape;430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1" name="Google Shape;431;p13"/>
            <p:cNvGrpSpPr/>
            <p:nvPr/>
          </p:nvGrpSpPr>
          <p:grpSpPr>
            <a:xfrm>
              <a:off x="16088603" y="1341090"/>
              <a:ext cx="1532674" cy="1341090"/>
              <a:chOff x="0" y="0"/>
              <a:chExt cx="812800" cy="711200"/>
            </a:xfrm>
          </p:grpSpPr>
          <p:sp>
            <p:nvSpPr>
              <p:cNvPr id="432" name="Google Shape;432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33" name="Google Shape;433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4" name="Google Shape;434;p13"/>
            <p:cNvGrpSpPr/>
            <p:nvPr/>
          </p:nvGrpSpPr>
          <p:grpSpPr>
            <a:xfrm>
              <a:off x="20687856" y="1341090"/>
              <a:ext cx="1532674" cy="1341090"/>
              <a:chOff x="0" y="0"/>
              <a:chExt cx="812800" cy="711200"/>
            </a:xfrm>
          </p:grpSpPr>
          <p:sp>
            <p:nvSpPr>
              <p:cNvPr id="435" name="Google Shape;435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436" name="Google Shape;436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7" name="Google Shape;437;p13"/>
            <p:cNvGrpSpPr/>
            <p:nvPr/>
          </p:nvGrpSpPr>
          <p:grpSpPr>
            <a:xfrm>
              <a:off x="22221145" y="1341090"/>
              <a:ext cx="1532674" cy="1341090"/>
              <a:chOff x="0" y="0"/>
              <a:chExt cx="812800" cy="711200"/>
            </a:xfrm>
          </p:grpSpPr>
          <p:sp>
            <p:nvSpPr>
              <p:cNvPr id="438" name="Google Shape;438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39" name="Google Shape;439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0" name="Google Shape;440;p13"/>
            <p:cNvGrpSpPr/>
            <p:nvPr/>
          </p:nvGrpSpPr>
          <p:grpSpPr>
            <a:xfrm>
              <a:off x="19154567" y="1341090"/>
              <a:ext cx="1532674" cy="1341090"/>
              <a:chOff x="0" y="0"/>
              <a:chExt cx="812800" cy="711200"/>
            </a:xfrm>
          </p:grpSpPr>
          <p:sp>
            <p:nvSpPr>
              <p:cNvPr id="441" name="Google Shape;441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42" name="Google Shape;442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3" name="Google Shape;443;p13"/>
            <p:cNvGrpSpPr/>
            <p:nvPr/>
          </p:nvGrpSpPr>
          <p:grpSpPr>
            <a:xfrm>
              <a:off x="17621277" y="1341090"/>
              <a:ext cx="1532674" cy="1341090"/>
              <a:chOff x="0" y="0"/>
              <a:chExt cx="812800" cy="711200"/>
            </a:xfrm>
          </p:grpSpPr>
          <p:sp>
            <p:nvSpPr>
              <p:cNvPr id="444" name="Google Shape;444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445" name="Google Shape;445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6" name="Google Shape;446;p13"/>
            <p:cNvGrpSpPr/>
            <p:nvPr/>
          </p:nvGrpSpPr>
          <p:grpSpPr>
            <a:xfrm>
              <a:off x="23753819" y="1341090"/>
              <a:ext cx="1532674" cy="1341090"/>
              <a:chOff x="0" y="0"/>
              <a:chExt cx="812800" cy="711200"/>
            </a:xfrm>
          </p:grpSpPr>
          <p:sp>
            <p:nvSpPr>
              <p:cNvPr id="447" name="Google Shape;447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448" name="Google Shape;448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9" name="Google Shape;449;p13"/>
            <p:cNvGrpSpPr/>
            <p:nvPr/>
          </p:nvGrpSpPr>
          <p:grpSpPr>
            <a:xfrm>
              <a:off x="15331047" y="0"/>
              <a:ext cx="1532674" cy="1341090"/>
              <a:chOff x="0" y="0"/>
              <a:chExt cx="812800" cy="711200"/>
            </a:xfrm>
          </p:grpSpPr>
          <p:sp>
            <p:nvSpPr>
              <p:cNvPr id="450" name="Google Shape;450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451" name="Google Shape;451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2" name="Google Shape;452;p13"/>
            <p:cNvGrpSpPr/>
            <p:nvPr/>
          </p:nvGrpSpPr>
          <p:grpSpPr>
            <a:xfrm>
              <a:off x="16864336" y="0"/>
              <a:ext cx="1532674" cy="1341090"/>
              <a:chOff x="0" y="0"/>
              <a:chExt cx="812800" cy="711200"/>
            </a:xfrm>
          </p:grpSpPr>
          <p:sp>
            <p:nvSpPr>
              <p:cNvPr id="453" name="Google Shape;453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454" name="Google Shape;454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5" name="Google Shape;455;p13"/>
            <p:cNvGrpSpPr/>
            <p:nvPr/>
          </p:nvGrpSpPr>
          <p:grpSpPr>
            <a:xfrm>
              <a:off x="13797758" y="0"/>
              <a:ext cx="1532674" cy="1341090"/>
              <a:chOff x="0" y="0"/>
              <a:chExt cx="812800" cy="711200"/>
            </a:xfrm>
          </p:grpSpPr>
          <p:sp>
            <p:nvSpPr>
              <p:cNvPr id="456" name="Google Shape;456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457" name="Google Shape;457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8" name="Google Shape;458;p13"/>
            <p:cNvGrpSpPr/>
            <p:nvPr/>
          </p:nvGrpSpPr>
          <p:grpSpPr>
            <a:xfrm>
              <a:off x="21463589" y="0"/>
              <a:ext cx="1532674" cy="1341090"/>
              <a:chOff x="0" y="0"/>
              <a:chExt cx="812800" cy="711200"/>
            </a:xfrm>
          </p:grpSpPr>
          <p:sp>
            <p:nvSpPr>
              <p:cNvPr id="459" name="Google Shape;459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460" name="Google Shape;460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1" name="Google Shape;461;p13"/>
            <p:cNvGrpSpPr/>
            <p:nvPr/>
          </p:nvGrpSpPr>
          <p:grpSpPr>
            <a:xfrm>
              <a:off x="22996878" y="0"/>
              <a:ext cx="1532674" cy="1341090"/>
              <a:chOff x="0" y="0"/>
              <a:chExt cx="812800" cy="711200"/>
            </a:xfrm>
          </p:grpSpPr>
          <p:sp>
            <p:nvSpPr>
              <p:cNvPr id="462" name="Google Shape;462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463" name="Google Shape;463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4" name="Google Shape;464;p13"/>
            <p:cNvGrpSpPr/>
            <p:nvPr/>
          </p:nvGrpSpPr>
          <p:grpSpPr>
            <a:xfrm>
              <a:off x="19930300" y="0"/>
              <a:ext cx="1532674" cy="1341090"/>
              <a:chOff x="0" y="0"/>
              <a:chExt cx="812800" cy="711200"/>
            </a:xfrm>
          </p:grpSpPr>
          <p:sp>
            <p:nvSpPr>
              <p:cNvPr id="465" name="Google Shape;465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466" name="Google Shape;466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7" name="Google Shape;467;p13"/>
            <p:cNvGrpSpPr/>
            <p:nvPr/>
          </p:nvGrpSpPr>
          <p:grpSpPr>
            <a:xfrm>
              <a:off x="18397010" y="0"/>
              <a:ext cx="1532674" cy="1341090"/>
              <a:chOff x="0" y="0"/>
              <a:chExt cx="812800" cy="711200"/>
            </a:xfrm>
          </p:grpSpPr>
          <p:sp>
            <p:nvSpPr>
              <p:cNvPr id="468" name="Google Shape;468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469" name="Google Shape;469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0" name="Google Shape;470;p13"/>
            <p:cNvGrpSpPr/>
            <p:nvPr/>
          </p:nvGrpSpPr>
          <p:grpSpPr>
            <a:xfrm>
              <a:off x="24529552" y="0"/>
              <a:ext cx="1532674" cy="1341090"/>
              <a:chOff x="0" y="0"/>
              <a:chExt cx="812800" cy="711200"/>
            </a:xfrm>
          </p:grpSpPr>
          <p:sp>
            <p:nvSpPr>
              <p:cNvPr id="471" name="Google Shape;471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472" name="Google Shape;472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3" name="Google Shape;473;p13"/>
            <p:cNvGrpSpPr/>
            <p:nvPr/>
          </p:nvGrpSpPr>
          <p:grpSpPr>
            <a:xfrm>
              <a:off x="13031421" y="1341090"/>
              <a:ext cx="1532674" cy="1341090"/>
              <a:chOff x="0" y="0"/>
              <a:chExt cx="812800" cy="711200"/>
            </a:xfrm>
          </p:grpSpPr>
          <p:sp>
            <p:nvSpPr>
              <p:cNvPr id="474" name="Google Shape;474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75" name="Google Shape;475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76" name="Google Shape;476;p13"/>
          <p:cNvGrpSpPr/>
          <p:nvPr/>
        </p:nvGrpSpPr>
        <p:grpSpPr>
          <a:xfrm>
            <a:off x="17316348" y="9256622"/>
            <a:ext cx="972427" cy="1030224"/>
            <a:chOff x="17316348" y="9256622"/>
            <a:chExt cx="972427" cy="1030224"/>
          </a:xfrm>
        </p:grpSpPr>
        <p:sp>
          <p:nvSpPr>
            <p:cNvPr id="477" name="Google Shape;477;p13"/>
            <p:cNvSpPr/>
            <p:nvPr/>
          </p:nvSpPr>
          <p:spPr>
            <a:xfrm>
              <a:off x="17316348" y="9256622"/>
              <a:ext cx="972312" cy="1030224"/>
            </a:xfrm>
            <a:custGeom>
              <a:rect b="b" l="l" r="r" t="t"/>
              <a:pathLst>
                <a:path extrusionOk="0" h="812800" w="7366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478" name="Google Shape;478;p13"/>
            <p:cNvSpPr txBox="1"/>
            <p:nvPr/>
          </p:nvSpPr>
          <p:spPr>
            <a:xfrm>
              <a:off x="17316475" y="9384600"/>
              <a:ext cx="9723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 u="sng">
                  <a:solidFill>
                    <a:schemeClr val="dk2"/>
                  </a:solidFill>
                  <a:latin typeface="Cabin"/>
                  <a:ea typeface="Cabin"/>
                  <a:cs typeface="Cabin"/>
                  <a:sym typeface="Cabin"/>
                  <a:hlinkClick action="ppaction://hlinksldjump" r:id="rId3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ToC</a:t>
              </a:r>
              <a:endParaRPr>
                <a:solidFill>
                  <a:schemeClr val="dk2"/>
                </a:solidFill>
              </a:endParaRPr>
            </a:p>
          </p:txBody>
        </p:sp>
      </p:grpSp>
      <p:pic>
        <p:nvPicPr>
          <p:cNvPr id="479" name="Google Shape;47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34288" y="5620338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B1D2"/>
        </a:solidFill>
      </p:bgPr>
    </p:bg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Google Shape;48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8" y="0"/>
            <a:ext cx="8325674" cy="5622550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14"/>
          <p:cNvSpPr txBox="1"/>
          <p:nvPr/>
        </p:nvSpPr>
        <p:spPr>
          <a:xfrm>
            <a:off x="12751875" y="274000"/>
            <a:ext cx="5481000" cy="66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Most students will take a “STAMP” test.</a:t>
            </a:r>
            <a:endParaRPr/>
          </a:p>
        </p:txBody>
      </p:sp>
      <p:grpSp>
        <p:nvGrpSpPr>
          <p:cNvPr id="486" name="Google Shape;486;p14"/>
          <p:cNvGrpSpPr/>
          <p:nvPr/>
        </p:nvGrpSpPr>
        <p:grpSpPr>
          <a:xfrm>
            <a:off x="7246809" y="-676352"/>
            <a:ext cx="8770681" cy="10963352"/>
            <a:chOff x="0" y="0"/>
            <a:chExt cx="11694242" cy="14617802"/>
          </a:xfrm>
        </p:grpSpPr>
        <p:grpSp>
          <p:nvGrpSpPr>
            <p:cNvPr id="487" name="Google Shape;487;p14"/>
            <p:cNvGrpSpPr/>
            <p:nvPr/>
          </p:nvGrpSpPr>
          <p:grpSpPr>
            <a:xfrm>
              <a:off x="5011818" y="11694242"/>
              <a:ext cx="3341212" cy="2923560"/>
              <a:chOff x="0" y="0"/>
              <a:chExt cx="812800" cy="711200"/>
            </a:xfrm>
          </p:grpSpPr>
          <p:sp>
            <p:nvSpPr>
              <p:cNvPr id="488" name="Google Shape;488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F6E0"/>
              </a:solidFill>
              <a:ln>
                <a:noFill/>
              </a:ln>
            </p:spPr>
          </p:sp>
          <p:sp>
            <p:nvSpPr>
              <p:cNvPr id="489" name="Google Shape;489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0" name="Google Shape;490;p14"/>
            <p:cNvGrpSpPr/>
            <p:nvPr/>
          </p:nvGrpSpPr>
          <p:grpSpPr>
            <a:xfrm>
              <a:off x="8353030" y="11694242"/>
              <a:ext cx="3341212" cy="2923560"/>
              <a:chOff x="0" y="0"/>
              <a:chExt cx="812800" cy="711200"/>
            </a:xfrm>
          </p:grpSpPr>
          <p:sp>
            <p:nvSpPr>
              <p:cNvPr id="491" name="Google Shape;491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492" name="Google Shape;492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3" name="Google Shape;493;p14"/>
            <p:cNvGrpSpPr/>
            <p:nvPr/>
          </p:nvGrpSpPr>
          <p:grpSpPr>
            <a:xfrm>
              <a:off x="6682424" y="8770681"/>
              <a:ext cx="3341212" cy="2923560"/>
              <a:chOff x="0" y="0"/>
              <a:chExt cx="812800" cy="711200"/>
            </a:xfrm>
          </p:grpSpPr>
          <p:sp>
            <p:nvSpPr>
              <p:cNvPr id="494" name="Google Shape;494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F6E0"/>
              </a:solidFill>
              <a:ln>
                <a:noFill/>
              </a:ln>
            </p:spPr>
          </p:sp>
          <p:sp>
            <p:nvSpPr>
              <p:cNvPr id="495" name="Google Shape;495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6" name="Google Shape;496;p14"/>
            <p:cNvGrpSpPr/>
            <p:nvPr/>
          </p:nvGrpSpPr>
          <p:grpSpPr>
            <a:xfrm>
              <a:off x="5011818" y="5847121"/>
              <a:ext cx="3341212" cy="2923560"/>
              <a:chOff x="0" y="0"/>
              <a:chExt cx="812800" cy="711200"/>
            </a:xfrm>
          </p:grpSpPr>
          <p:sp>
            <p:nvSpPr>
              <p:cNvPr id="497" name="Google Shape;497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98" name="Google Shape;498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9" name="Google Shape;499;p14"/>
            <p:cNvGrpSpPr/>
            <p:nvPr/>
          </p:nvGrpSpPr>
          <p:grpSpPr>
            <a:xfrm>
              <a:off x="3341212" y="2923560"/>
              <a:ext cx="3341212" cy="2923560"/>
              <a:chOff x="0" y="0"/>
              <a:chExt cx="812800" cy="711200"/>
            </a:xfrm>
          </p:grpSpPr>
          <p:sp>
            <p:nvSpPr>
              <p:cNvPr id="500" name="Google Shape;500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501" name="Google Shape;501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2" name="Google Shape;502;p14"/>
            <p:cNvGrpSpPr/>
            <p:nvPr/>
          </p:nvGrpSpPr>
          <p:grpSpPr>
            <a:xfrm>
              <a:off x="1670606" y="0"/>
              <a:ext cx="3341212" cy="2923560"/>
              <a:chOff x="0" y="0"/>
              <a:chExt cx="812800" cy="711200"/>
            </a:xfrm>
          </p:grpSpPr>
          <p:sp>
            <p:nvSpPr>
              <p:cNvPr id="503" name="Google Shape;503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04" name="Google Shape;504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5" name="Google Shape;505;p14"/>
            <p:cNvGrpSpPr/>
            <p:nvPr/>
          </p:nvGrpSpPr>
          <p:grpSpPr>
            <a:xfrm rot="10800000">
              <a:off x="3341212" y="11694242"/>
              <a:ext cx="3341212" cy="2923560"/>
              <a:chOff x="0" y="0"/>
              <a:chExt cx="812800" cy="711200"/>
            </a:xfrm>
          </p:grpSpPr>
          <p:sp>
            <p:nvSpPr>
              <p:cNvPr id="506" name="Google Shape;506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507" name="Google Shape;507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8" name="Google Shape;508;p14"/>
            <p:cNvGrpSpPr/>
            <p:nvPr/>
          </p:nvGrpSpPr>
          <p:grpSpPr>
            <a:xfrm>
              <a:off x="1670606" y="5847121"/>
              <a:ext cx="3341212" cy="2923560"/>
              <a:chOff x="0" y="0"/>
              <a:chExt cx="812800" cy="711200"/>
            </a:xfrm>
          </p:grpSpPr>
          <p:sp>
            <p:nvSpPr>
              <p:cNvPr id="509" name="Google Shape;509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F6E0"/>
              </a:solidFill>
              <a:ln>
                <a:noFill/>
              </a:ln>
            </p:spPr>
          </p:sp>
          <p:sp>
            <p:nvSpPr>
              <p:cNvPr id="510" name="Google Shape;510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1" name="Google Shape;511;p14"/>
            <p:cNvGrpSpPr/>
            <p:nvPr/>
          </p:nvGrpSpPr>
          <p:grpSpPr>
            <a:xfrm rot="10800000">
              <a:off x="1670606" y="8770681"/>
              <a:ext cx="3341212" cy="2923560"/>
              <a:chOff x="0" y="0"/>
              <a:chExt cx="812800" cy="711200"/>
            </a:xfrm>
          </p:grpSpPr>
          <p:sp>
            <p:nvSpPr>
              <p:cNvPr id="512" name="Google Shape;512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13" name="Google Shape;513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4" name="Google Shape;514;p14"/>
            <p:cNvGrpSpPr/>
            <p:nvPr/>
          </p:nvGrpSpPr>
          <p:grpSpPr>
            <a:xfrm>
              <a:off x="0" y="2923560"/>
              <a:ext cx="3341212" cy="2923560"/>
              <a:chOff x="0" y="0"/>
              <a:chExt cx="812800" cy="711200"/>
            </a:xfrm>
          </p:grpSpPr>
          <p:sp>
            <p:nvSpPr>
              <p:cNvPr id="515" name="Google Shape;515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516" name="Google Shape;516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17" name="Google Shape;517;p14"/>
          <p:cNvSpPr txBox="1"/>
          <p:nvPr/>
        </p:nvSpPr>
        <p:spPr>
          <a:xfrm>
            <a:off x="24675" y="5892725"/>
            <a:ext cx="9168000" cy="40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You can go to their website</a:t>
            </a:r>
            <a:r>
              <a:rPr lang="en-US" sz="350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for </a:t>
            </a:r>
            <a:r>
              <a:rPr lang="en-US" sz="3500" u="sng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sample test questions</a:t>
            </a: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and </a:t>
            </a:r>
            <a:r>
              <a:rPr lang="en-US" sz="3500" u="sng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writing examples</a:t>
            </a: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.</a:t>
            </a:r>
            <a:endParaRPr sz="3500">
              <a:solidFill>
                <a:srgbClr val="FEF6E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Some less common languages can be assessed through another company, </a:t>
            </a:r>
            <a:r>
              <a:rPr lang="en-US" sz="3500" u="sng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ALTA</a:t>
            </a: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, and practiced by clicking through the links on </a:t>
            </a:r>
            <a:r>
              <a:rPr lang="en-US" sz="3500" u="sng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this webpage</a:t>
            </a: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.  The SoBL requires a 6 on the </a:t>
            </a:r>
            <a:r>
              <a:rPr lang="en-US" sz="3500" u="sng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ALTA Scale</a:t>
            </a: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. </a:t>
            </a:r>
            <a:endParaRPr/>
          </a:p>
        </p:txBody>
      </p:sp>
      <p:grpSp>
        <p:nvGrpSpPr>
          <p:cNvPr id="518" name="Google Shape;518;p14"/>
          <p:cNvGrpSpPr/>
          <p:nvPr/>
        </p:nvGrpSpPr>
        <p:grpSpPr>
          <a:xfrm>
            <a:off x="17316348" y="9256622"/>
            <a:ext cx="972427" cy="1030224"/>
            <a:chOff x="17316348" y="9256622"/>
            <a:chExt cx="972427" cy="1030224"/>
          </a:xfrm>
        </p:grpSpPr>
        <p:sp>
          <p:nvSpPr>
            <p:cNvPr id="519" name="Google Shape;519;p14"/>
            <p:cNvSpPr/>
            <p:nvPr/>
          </p:nvSpPr>
          <p:spPr>
            <a:xfrm>
              <a:off x="17316348" y="9256622"/>
              <a:ext cx="972312" cy="1030224"/>
            </a:xfrm>
            <a:custGeom>
              <a:rect b="b" l="l" r="r" t="t"/>
              <a:pathLst>
                <a:path extrusionOk="0" h="812800" w="7366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520" name="Google Shape;520;p14"/>
            <p:cNvSpPr txBox="1"/>
            <p:nvPr/>
          </p:nvSpPr>
          <p:spPr>
            <a:xfrm>
              <a:off x="17316475" y="9384600"/>
              <a:ext cx="9723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 u="sng">
                  <a:solidFill>
                    <a:schemeClr val="dk2"/>
                  </a:solidFill>
                  <a:latin typeface="Cabin"/>
                  <a:ea typeface="Cabin"/>
                  <a:cs typeface="Cabin"/>
                  <a:sym typeface="Cabin"/>
                  <a:hlinkClick action="ppaction://hlinksldjump" r:id="rId9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ToC</a:t>
              </a:r>
              <a:endParaRPr>
                <a:solidFill>
                  <a:schemeClr val="dk2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5" name="Google Shape;525;p15"/>
          <p:cNvGrpSpPr/>
          <p:nvPr/>
        </p:nvGrpSpPr>
        <p:grpSpPr>
          <a:xfrm>
            <a:off x="5723903" y="1918116"/>
            <a:ext cx="6408518" cy="6413910"/>
            <a:chOff x="0" y="0"/>
            <a:chExt cx="8544691" cy="8551880"/>
          </a:xfrm>
        </p:grpSpPr>
        <p:grpSp>
          <p:nvGrpSpPr>
            <p:cNvPr id="526" name="Google Shape;526;p15"/>
            <p:cNvGrpSpPr/>
            <p:nvPr/>
          </p:nvGrpSpPr>
          <p:grpSpPr>
            <a:xfrm>
              <a:off x="2213987" y="0"/>
              <a:ext cx="4114800" cy="4114800"/>
              <a:chOff x="0" y="0"/>
              <a:chExt cx="812800" cy="812800"/>
            </a:xfrm>
          </p:grpSpPr>
          <p:sp>
            <p:nvSpPr>
              <p:cNvPr id="527" name="Google Shape;527;p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528" name="Google Shape;528;p15"/>
              <p:cNvSpPr txBox="1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9" name="Google Shape;529;p15"/>
            <p:cNvGrpSpPr/>
            <p:nvPr/>
          </p:nvGrpSpPr>
          <p:grpSpPr>
            <a:xfrm>
              <a:off x="2213987" y="4437080"/>
              <a:ext cx="4114800" cy="4114800"/>
              <a:chOff x="0" y="0"/>
              <a:chExt cx="812800" cy="812800"/>
            </a:xfrm>
          </p:grpSpPr>
          <p:sp>
            <p:nvSpPr>
              <p:cNvPr id="530" name="Google Shape;530;p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31" name="Google Shape;531;p15"/>
              <p:cNvSpPr txBox="1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2" name="Google Shape;532;p15"/>
            <p:cNvGrpSpPr/>
            <p:nvPr/>
          </p:nvGrpSpPr>
          <p:grpSpPr>
            <a:xfrm>
              <a:off x="4429891" y="2222500"/>
              <a:ext cx="4114800" cy="4114800"/>
              <a:chOff x="0" y="0"/>
              <a:chExt cx="812800" cy="812800"/>
            </a:xfrm>
          </p:grpSpPr>
          <p:sp>
            <p:nvSpPr>
              <p:cNvPr id="533" name="Google Shape;533;p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34" name="Google Shape;534;p15"/>
              <p:cNvSpPr txBox="1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5" name="Google Shape;535;p15"/>
            <p:cNvGrpSpPr/>
            <p:nvPr/>
          </p:nvGrpSpPr>
          <p:grpSpPr>
            <a:xfrm>
              <a:off x="0" y="2222500"/>
              <a:ext cx="4114800" cy="4114800"/>
              <a:chOff x="0" y="0"/>
              <a:chExt cx="812800" cy="812800"/>
            </a:xfrm>
          </p:grpSpPr>
          <p:sp>
            <p:nvSpPr>
              <p:cNvPr id="536" name="Google Shape;536;p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537" name="Google Shape;537;p15"/>
              <p:cNvSpPr txBox="1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8" name="Google Shape;538;p15"/>
            <p:cNvSpPr txBox="1"/>
            <p:nvPr/>
          </p:nvSpPr>
          <p:spPr>
            <a:xfrm>
              <a:off x="3855265" y="942190"/>
              <a:ext cx="9501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000">
                  <a:solidFill>
                    <a:srgbClr val="FEF6E0"/>
                  </a:solidFill>
                  <a:latin typeface="Raleway"/>
                  <a:ea typeface="Raleway"/>
                  <a:cs typeface="Raleway"/>
                  <a:sym typeface="Raleway"/>
                </a:rPr>
                <a:t>L</a:t>
              </a:r>
              <a:endParaRPr/>
            </a:p>
          </p:txBody>
        </p:sp>
        <p:sp>
          <p:nvSpPr>
            <p:cNvPr id="539" name="Google Shape;539;p15"/>
            <p:cNvSpPr txBox="1"/>
            <p:nvPr/>
          </p:nvSpPr>
          <p:spPr>
            <a:xfrm>
              <a:off x="3686736" y="5222090"/>
              <a:ext cx="9501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000">
                  <a:solidFill>
                    <a:srgbClr val="FEF6E0"/>
                  </a:solidFill>
                  <a:latin typeface="Raleway"/>
                  <a:ea typeface="Raleway"/>
                  <a:cs typeface="Raleway"/>
                  <a:sym typeface="Raleway"/>
                </a:rPr>
                <a:t>W</a:t>
              </a:r>
              <a:endParaRPr/>
            </a:p>
          </p:txBody>
        </p:sp>
        <p:sp>
          <p:nvSpPr>
            <p:cNvPr id="540" name="Google Shape;540;p15"/>
            <p:cNvSpPr txBox="1"/>
            <p:nvPr/>
          </p:nvSpPr>
          <p:spPr>
            <a:xfrm>
              <a:off x="5660815" y="3094840"/>
              <a:ext cx="8826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000">
                  <a:solidFill>
                    <a:srgbClr val="FEF6E0"/>
                  </a:solidFill>
                  <a:latin typeface="Raleway"/>
                  <a:ea typeface="Raleway"/>
                  <a:cs typeface="Raleway"/>
                  <a:sym typeface="Raleway"/>
                </a:rPr>
                <a:t>R</a:t>
              </a:r>
              <a:endParaRPr/>
            </a:p>
          </p:txBody>
        </p:sp>
        <p:sp>
          <p:nvSpPr>
            <p:cNvPr id="541" name="Google Shape;541;p15"/>
            <p:cNvSpPr txBox="1"/>
            <p:nvPr/>
          </p:nvSpPr>
          <p:spPr>
            <a:xfrm>
              <a:off x="1590669" y="3094840"/>
              <a:ext cx="8826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000">
                  <a:solidFill>
                    <a:srgbClr val="FEF6E0"/>
                  </a:solidFill>
                  <a:latin typeface="Raleway"/>
                  <a:ea typeface="Raleway"/>
                  <a:cs typeface="Raleway"/>
                  <a:sym typeface="Raleway"/>
                </a:rPr>
                <a:t>S</a:t>
              </a:r>
              <a:endParaRPr/>
            </a:p>
          </p:txBody>
        </p:sp>
      </p:grpSp>
      <p:sp>
        <p:nvSpPr>
          <p:cNvPr id="542" name="Google Shape;542;p15"/>
          <p:cNvSpPr txBox="1"/>
          <p:nvPr/>
        </p:nvSpPr>
        <p:spPr>
          <a:xfrm>
            <a:off x="11057513" y="1405837"/>
            <a:ext cx="32022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rgbClr val="351B65"/>
                </a:solidFill>
                <a:latin typeface="Raleway"/>
                <a:ea typeface="Raleway"/>
                <a:cs typeface="Raleway"/>
                <a:sym typeface="Raleway"/>
              </a:rPr>
              <a:t>READING</a:t>
            </a:r>
            <a:endParaRPr/>
          </a:p>
        </p:txBody>
      </p:sp>
      <p:sp>
        <p:nvSpPr>
          <p:cNvPr id="543" name="Google Shape;543;p15"/>
          <p:cNvSpPr txBox="1"/>
          <p:nvPr/>
        </p:nvSpPr>
        <p:spPr>
          <a:xfrm>
            <a:off x="10285875" y="1944625"/>
            <a:ext cx="6747300" cy="15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7286" lvl="1" marL="914400" rtl="0" algn="l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99"/>
              <a:buChar char="•"/>
            </a:pPr>
            <a:r>
              <a:rPr lang="en-US" sz="2499">
                <a:solidFill>
                  <a:schemeClr val="accent5"/>
                </a:solidFill>
                <a:latin typeface="Cabin"/>
                <a:ea typeface="Cabin"/>
                <a:cs typeface="Cabin"/>
                <a:sym typeface="Cabin"/>
              </a:rPr>
              <a:t>Answer MC questions based on a passage</a:t>
            </a:r>
            <a:endParaRPr sz="2499">
              <a:solidFill>
                <a:schemeClr val="accent5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387286" lvl="1" marL="914400" rtl="0" algn="l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99"/>
              <a:buFont typeface="Cabin"/>
              <a:buChar char="•"/>
            </a:pPr>
            <a:r>
              <a:rPr lang="en-US" sz="2499">
                <a:solidFill>
                  <a:schemeClr val="accent5"/>
                </a:solidFill>
                <a:latin typeface="Cabin"/>
                <a:ea typeface="Cabin"/>
                <a:cs typeface="Cabin"/>
                <a:sym typeface="Cabin"/>
              </a:rPr>
              <a:t>This is the </a:t>
            </a:r>
            <a:r>
              <a:rPr lang="en-US" sz="2499" u="sng">
                <a:solidFill>
                  <a:schemeClr val="accent5"/>
                </a:solidFill>
                <a:latin typeface="Cabin"/>
                <a:ea typeface="Cabin"/>
                <a:cs typeface="Cabin"/>
                <a:sym typeface="Cabin"/>
              </a:rPr>
              <a:t>only</a:t>
            </a:r>
            <a:r>
              <a:rPr lang="en-US" sz="2499">
                <a:solidFill>
                  <a:schemeClr val="accent5"/>
                </a:solidFill>
                <a:latin typeface="Cabin"/>
                <a:ea typeface="Cabin"/>
                <a:cs typeface="Cabin"/>
                <a:sym typeface="Cabin"/>
              </a:rPr>
              <a:t> section for Latin</a:t>
            </a:r>
            <a:endParaRPr sz="2499">
              <a:solidFill>
                <a:schemeClr val="accent5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387286" lvl="1" marL="914400" rtl="0" algn="l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99"/>
              <a:buFont typeface="Cabin"/>
              <a:buChar char="•"/>
            </a:pPr>
            <a:r>
              <a:rPr lang="en-US" sz="2499">
                <a:solidFill>
                  <a:schemeClr val="accent5"/>
                </a:solidFill>
                <a:latin typeface="Cabin"/>
                <a:ea typeface="Cabin"/>
                <a:cs typeface="Cabin"/>
                <a:sym typeface="Cabin"/>
              </a:rPr>
              <a:t>Must earn a score of 5 or higher </a:t>
            </a:r>
            <a:endParaRPr sz="2499">
              <a:solidFill>
                <a:schemeClr val="accent5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grpSp>
        <p:nvGrpSpPr>
          <p:cNvPr id="544" name="Google Shape;544;p15"/>
          <p:cNvGrpSpPr/>
          <p:nvPr/>
        </p:nvGrpSpPr>
        <p:grpSpPr>
          <a:xfrm>
            <a:off x="1367575" y="1434402"/>
            <a:ext cx="5783919" cy="2795173"/>
            <a:chOff x="-1" y="-317500"/>
            <a:chExt cx="7184100" cy="3726898"/>
          </a:xfrm>
        </p:grpSpPr>
        <p:sp>
          <p:nvSpPr>
            <p:cNvPr id="545" name="Google Shape;545;p15"/>
            <p:cNvSpPr txBox="1"/>
            <p:nvPr/>
          </p:nvSpPr>
          <p:spPr>
            <a:xfrm>
              <a:off x="0" y="-317500"/>
              <a:ext cx="35907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500">
                  <a:solidFill>
                    <a:srgbClr val="351B65"/>
                  </a:solidFill>
                  <a:latin typeface="Raleway"/>
                  <a:ea typeface="Raleway"/>
                  <a:cs typeface="Raleway"/>
                  <a:sym typeface="Raleway"/>
                </a:rPr>
                <a:t>LISTENING</a:t>
              </a:r>
              <a:endParaRPr/>
            </a:p>
          </p:txBody>
        </p:sp>
        <p:sp>
          <p:nvSpPr>
            <p:cNvPr id="546" name="Google Shape;546;p15"/>
            <p:cNvSpPr txBox="1"/>
            <p:nvPr/>
          </p:nvSpPr>
          <p:spPr>
            <a:xfrm>
              <a:off x="-1" y="588198"/>
              <a:ext cx="7184100" cy="28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3" lvl="1" marL="539746" marR="0" rtl="0" algn="l">
                <a:lnSpc>
                  <a:spcPct val="150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1B65"/>
                </a:buClr>
                <a:buSzPts val="2499"/>
                <a:buFont typeface="Arial"/>
                <a:buChar char="•"/>
              </a:pPr>
              <a:r>
                <a:rPr lang="en-US" sz="2499">
                  <a:solidFill>
                    <a:srgbClr val="351B65"/>
                  </a:solidFill>
                  <a:latin typeface="Cabin"/>
                  <a:ea typeface="Cabin"/>
                  <a:cs typeface="Cabin"/>
                  <a:sym typeface="Cabin"/>
                </a:rPr>
                <a:t>Answer MC questions based on an audio prompt</a:t>
              </a:r>
              <a:endParaRPr sz="2499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endParaRPr>
            </a:p>
            <a:p>
              <a:pPr indent="-269873" lvl="1" marL="539746" marR="0" rtl="0" algn="l">
                <a:lnSpc>
                  <a:spcPct val="150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1B65"/>
                </a:buClr>
                <a:buSzPts val="2499"/>
                <a:buFont typeface="Cabin"/>
                <a:buChar char="•"/>
              </a:pPr>
              <a:r>
                <a:rPr lang="en-US" sz="2499">
                  <a:solidFill>
                    <a:srgbClr val="351B65"/>
                  </a:solidFill>
                  <a:latin typeface="Cabin"/>
                  <a:ea typeface="Cabin"/>
                  <a:cs typeface="Cabin"/>
                  <a:sym typeface="Cabin"/>
                </a:rPr>
                <a:t>You may listen twice</a:t>
              </a:r>
              <a:endParaRPr sz="2499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endParaRPr>
            </a:p>
            <a:p>
              <a:pPr indent="-269872" lvl="1" marL="539746" marR="0" rtl="0" algn="l">
                <a:lnSpc>
                  <a:spcPct val="150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1B65"/>
                </a:buClr>
                <a:buSzPts val="2499"/>
                <a:buFont typeface="Cabin"/>
                <a:buChar char="•"/>
              </a:pPr>
              <a:r>
                <a:rPr lang="en-US" sz="2499">
                  <a:solidFill>
                    <a:srgbClr val="351B65"/>
                  </a:solidFill>
                  <a:latin typeface="Cabin"/>
                  <a:ea typeface="Cabin"/>
                  <a:cs typeface="Cabin"/>
                  <a:sym typeface="Cabin"/>
                </a:rPr>
                <a:t>Must earn a score of 5 or higher</a:t>
              </a:r>
              <a:endParaRPr sz="2499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</p:grpSp>
      <p:grpSp>
        <p:nvGrpSpPr>
          <p:cNvPr id="547" name="Google Shape;547;p15"/>
          <p:cNvGrpSpPr/>
          <p:nvPr/>
        </p:nvGrpSpPr>
        <p:grpSpPr>
          <a:xfrm>
            <a:off x="11286129" y="5880675"/>
            <a:ext cx="5345215" cy="2291043"/>
            <a:chOff x="233432" y="-723900"/>
            <a:chExt cx="5458200" cy="3054724"/>
          </a:xfrm>
        </p:grpSpPr>
        <p:sp>
          <p:nvSpPr>
            <p:cNvPr id="548" name="Google Shape;548;p15"/>
            <p:cNvSpPr txBox="1"/>
            <p:nvPr/>
          </p:nvSpPr>
          <p:spPr>
            <a:xfrm>
              <a:off x="389053" y="-723900"/>
              <a:ext cx="50772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500">
                  <a:solidFill>
                    <a:srgbClr val="351B65"/>
                  </a:solidFill>
                  <a:latin typeface="Raleway"/>
                  <a:ea typeface="Raleway"/>
                  <a:cs typeface="Raleway"/>
                  <a:sym typeface="Raleway"/>
                </a:rPr>
                <a:t>WRITING</a:t>
              </a:r>
              <a:endParaRPr/>
            </a:p>
          </p:txBody>
        </p:sp>
        <p:sp>
          <p:nvSpPr>
            <p:cNvPr id="549" name="Google Shape;549;p15"/>
            <p:cNvSpPr txBox="1"/>
            <p:nvPr/>
          </p:nvSpPr>
          <p:spPr>
            <a:xfrm>
              <a:off x="233432" y="279124"/>
              <a:ext cx="5458200" cy="205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2" lvl="1" marL="539744" marR="0" rtl="0" algn="l">
                <a:lnSpc>
                  <a:spcPct val="150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1B65"/>
                </a:buClr>
                <a:buSzPts val="2499"/>
                <a:buFont typeface="Arial"/>
                <a:buChar char="•"/>
              </a:pPr>
              <a:r>
                <a:rPr lang="en-US" sz="2499">
                  <a:solidFill>
                    <a:srgbClr val="351B65"/>
                  </a:solidFill>
                  <a:latin typeface="Cabin"/>
                  <a:ea typeface="Cabin"/>
                  <a:cs typeface="Cabin"/>
                  <a:sym typeface="Cabin"/>
                </a:rPr>
                <a:t>Read 3 prompts and type your responses in the target language</a:t>
              </a:r>
              <a:endParaRPr sz="2499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endParaRPr>
            </a:p>
            <a:p>
              <a:pPr indent="-269872" lvl="1" marL="539744" marR="0" rtl="0" algn="l">
                <a:lnSpc>
                  <a:spcPct val="150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1B65"/>
                </a:buClr>
                <a:buSzPts val="2499"/>
                <a:buFont typeface="Cabin"/>
                <a:buChar char="•"/>
              </a:pPr>
              <a:r>
                <a:rPr lang="en-US" sz="2499">
                  <a:solidFill>
                    <a:srgbClr val="351B65"/>
                  </a:solidFill>
                  <a:latin typeface="Cabin"/>
                  <a:ea typeface="Cabin"/>
                  <a:cs typeface="Cabin"/>
                  <a:sym typeface="Cabin"/>
                </a:rPr>
                <a:t>Must earn a score of 5 or higher </a:t>
              </a:r>
              <a:endParaRPr sz="2499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</p:grpSp>
      <p:grpSp>
        <p:nvGrpSpPr>
          <p:cNvPr id="550" name="Google Shape;550;p15"/>
          <p:cNvGrpSpPr/>
          <p:nvPr/>
        </p:nvGrpSpPr>
        <p:grpSpPr>
          <a:xfrm>
            <a:off x="1367576" y="5737377"/>
            <a:ext cx="6076034" cy="2306023"/>
            <a:chOff x="0" y="-927100"/>
            <a:chExt cx="7607404" cy="3074698"/>
          </a:xfrm>
        </p:grpSpPr>
        <p:sp>
          <p:nvSpPr>
            <p:cNvPr id="551" name="Google Shape;551;p15"/>
            <p:cNvSpPr txBox="1"/>
            <p:nvPr/>
          </p:nvSpPr>
          <p:spPr>
            <a:xfrm>
              <a:off x="0" y="-927100"/>
              <a:ext cx="40254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500">
                  <a:solidFill>
                    <a:srgbClr val="351B65"/>
                  </a:solidFill>
                  <a:latin typeface="Raleway"/>
                  <a:ea typeface="Raleway"/>
                  <a:cs typeface="Raleway"/>
                  <a:sym typeface="Raleway"/>
                </a:rPr>
                <a:t>SPEAKING</a:t>
              </a:r>
              <a:endParaRPr/>
            </a:p>
          </p:txBody>
        </p:sp>
        <p:sp>
          <p:nvSpPr>
            <p:cNvPr id="552" name="Google Shape;552;p15"/>
            <p:cNvSpPr txBox="1"/>
            <p:nvPr/>
          </p:nvSpPr>
          <p:spPr>
            <a:xfrm>
              <a:off x="95404" y="95898"/>
              <a:ext cx="7512000" cy="205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2" lvl="1" marL="539744" marR="0" rtl="0" algn="l">
                <a:lnSpc>
                  <a:spcPct val="150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1B65"/>
                </a:buClr>
                <a:buSzPts val="2499"/>
                <a:buFont typeface="Arial"/>
                <a:buChar char="•"/>
              </a:pPr>
              <a:r>
                <a:rPr lang="en-US" sz="2499">
                  <a:solidFill>
                    <a:srgbClr val="351B65"/>
                  </a:solidFill>
                  <a:latin typeface="Cabin"/>
                  <a:ea typeface="Cabin"/>
                  <a:cs typeface="Cabin"/>
                  <a:sym typeface="Cabin"/>
                </a:rPr>
                <a:t>Listen to 3 prompts and record your response in the target language</a:t>
              </a:r>
              <a:endParaRPr sz="2499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endParaRPr>
            </a:p>
            <a:p>
              <a:pPr indent="-269872" lvl="1" marL="539745" marR="0" rtl="0" algn="l">
                <a:lnSpc>
                  <a:spcPct val="150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1B65"/>
                </a:buClr>
                <a:buSzPts val="2499"/>
                <a:buFont typeface="Cabin"/>
                <a:buChar char="•"/>
              </a:pPr>
              <a:r>
                <a:rPr lang="en-US" sz="2499">
                  <a:solidFill>
                    <a:srgbClr val="351B65"/>
                  </a:solidFill>
                  <a:latin typeface="Cabin"/>
                  <a:ea typeface="Cabin"/>
                  <a:cs typeface="Cabin"/>
                  <a:sym typeface="Cabin"/>
                </a:rPr>
                <a:t>Must earn of score of 5 or higher </a:t>
              </a:r>
              <a:endParaRPr sz="2499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</p:grpSp>
      <p:cxnSp>
        <p:nvCxnSpPr>
          <p:cNvPr id="553" name="Google Shape;553;p15"/>
          <p:cNvCxnSpPr/>
          <p:nvPr/>
        </p:nvCxnSpPr>
        <p:spPr>
          <a:xfrm>
            <a:off x="1028700" y="4961768"/>
            <a:ext cx="3832804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4" name="Google Shape;554;p15"/>
          <p:cNvCxnSpPr/>
          <p:nvPr/>
        </p:nvCxnSpPr>
        <p:spPr>
          <a:xfrm>
            <a:off x="1028700" y="1310071"/>
            <a:ext cx="6978403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5" name="Google Shape;555;p15"/>
          <p:cNvCxnSpPr/>
          <p:nvPr/>
        </p:nvCxnSpPr>
        <p:spPr>
          <a:xfrm rot="5400000">
            <a:off x="-759049" y="3135919"/>
            <a:ext cx="3613598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56" name="Google Shape;556;p15"/>
          <p:cNvGrpSpPr/>
          <p:nvPr/>
        </p:nvGrpSpPr>
        <p:grpSpPr>
          <a:xfrm>
            <a:off x="727896" y="2835115"/>
            <a:ext cx="639708" cy="639708"/>
            <a:chOff x="0" y="0"/>
            <a:chExt cx="812800" cy="812800"/>
          </a:xfrm>
        </p:grpSpPr>
        <p:sp>
          <p:nvSpPr>
            <p:cNvPr id="557" name="Google Shape;557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558" name="Google Shape;558;p15"/>
            <p:cNvSpPr txBox="1"/>
            <p:nvPr/>
          </p:nvSpPr>
          <p:spPr>
            <a:xfrm>
              <a:off x="139700" y="73025"/>
              <a:ext cx="533400" cy="60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559" name="Google Shape;559;p15"/>
          <p:cNvCxnSpPr/>
          <p:nvPr/>
        </p:nvCxnSpPr>
        <p:spPr>
          <a:xfrm>
            <a:off x="12956719" y="4907588"/>
            <a:ext cx="3832804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0" name="Google Shape;560;p15"/>
          <p:cNvCxnSpPr/>
          <p:nvPr/>
        </p:nvCxnSpPr>
        <p:spPr>
          <a:xfrm>
            <a:off x="9849220" y="1332091"/>
            <a:ext cx="6978403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1" name="Google Shape;561;p15"/>
          <p:cNvCxnSpPr/>
          <p:nvPr/>
        </p:nvCxnSpPr>
        <p:spPr>
          <a:xfrm rot="5400000">
            <a:off x="15001775" y="3119839"/>
            <a:ext cx="3613598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62" name="Google Shape;562;p15"/>
          <p:cNvGrpSpPr/>
          <p:nvPr/>
        </p:nvGrpSpPr>
        <p:grpSpPr>
          <a:xfrm>
            <a:off x="16488720" y="2819035"/>
            <a:ext cx="639708" cy="639708"/>
            <a:chOff x="0" y="0"/>
            <a:chExt cx="812800" cy="812800"/>
          </a:xfrm>
        </p:grpSpPr>
        <p:sp>
          <p:nvSpPr>
            <p:cNvPr id="563" name="Google Shape;563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564" name="Google Shape;564;p15"/>
            <p:cNvSpPr txBox="1"/>
            <p:nvPr/>
          </p:nvSpPr>
          <p:spPr>
            <a:xfrm>
              <a:off x="139700" y="73025"/>
              <a:ext cx="533400" cy="60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565" name="Google Shape;565;p15"/>
          <p:cNvCxnSpPr/>
          <p:nvPr/>
        </p:nvCxnSpPr>
        <p:spPr>
          <a:xfrm>
            <a:off x="1066800" y="5484868"/>
            <a:ext cx="3832804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6" name="Google Shape;566;p15"/>
          <p:cNvCxnSpPr/>
          <p:nvPr/>
        </p:nvCxnSpPr>
        <p:spPr>
          <a:xfrm>
            <a:off x="1066800" y="9060365"/>
            <a:ext cx="6978403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7" name="Google Shape;567;p15"/>
          <p:cNvCxnSpPr/>
          <p:nvPr/>
        </p:nvCxnSpPr>
        <p:spPr>
          <a:xfrm rot="5400000">
            <a:off x="-759049" y="7272617"/>
            <a:ext cx="3613598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68" name="Google Shape;568;p15"/>
          <p:cNvGrpSpPr/>
          <p:nvPr/>
        </p:nvGrpSpPr>
        <p:grpSpPr>
          <a:xfrm>
            <a:off x="727896" y="6971812"/>
            <a:ext cx="639708" cy="639708"/>
            <a:chOff x="0" y="0"/>
            <a:chExt cx="812800" cy="812800"/>
          </a:xfrm>
        </p:grpSpPr>
        <p:sp>
          <p:nvSpPr>
            <p:cNvPr id="569" name="Google Shape;569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570" name="Google Shape;570;p15"/>
            <p:cNvSpPr txBox="1"/>
            <p:nvPr/>
          </p:nvSpPr>
          <p:spPr>
            <a:xfrm>
              <a:off x="139700" y="73025"/>
              <a:ext cx="533400" cy="60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571" name="Google Shape;571;p15"/>
          <p:cNvCxnSpPr/>
          <p:nvPr/>
        </p:nvCxnSpPr>
        <p:spPr>
          <a:xfrm>
            <a:off x="12975769" y="5446768"/>
            <a:ext cx="3832804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2" name="Google Shape;572;p15"/>
          <p:cNvCxnSpPr/>
          <p:nvPr/>
        </p:nvCxnSpPr>
        <p:spPr>
          <a:xfrm rot="5400000">
            <a:off x="14982725" y="7252686"/>
            <a:ext cx="3613598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3" name="Google Shape;573;p15"/>
          <p:cNvCxnSpPr/>
          <p:nvPr/>
        </p:nvCxnSpPr>
        <p:spPr>
          <a:xfrm>
            <a:off x="9792070" y="9040435"/>
            <a:ext cx="6978403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74" name="Google Shape;574;p15"/>
          <p:cNvGrpSpPr/>
          <p:nvPr/>
        </p:nvGrpSpPr>
        <p:grpSpPr>
          <a:xfrm>
            <a:off x="16469670" y="6951882"/>
            <a:ext cx="639708" cy="639708"/>
            <a:chOff x="0" y="0"/>
            <a:chExt cx="812800" cy="812800"/>
          </a:xfrm>
        </p:grpSpPr>
        <p:sp>
          <p:nvSpPr>
            <p:cNvPr id="575" name="Google Shape;575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576" name="Google Shape;576;p15"/>
            <p:cNvSpPr txBox="1"/>
            <p:nvPr/>
          </p:nvSpPr>
          <p:spPr>
            <a:xfrm>
              <a:off x="139700" y="73025"/>
              <a:ext cx="533400" cy="60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7" name="Google Shape;577;p15"/>
          <p:cNvSpPr txBox="1"/>
          <p:nvPr/>
        </p:nvSpPr>
        <p:spPr>
          <a:xfrm>
            <a:off x="1047750" y="9250525"/>
            <a:ext cx="157227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** For all STAMP </a:t>
            </a:r>
            <a:r>
              <a:rPr lang="en-US" sz="2499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languages</a:t>
            </a:r>
            <a:r>
              <a:rPr lang="en-US" sz="2499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, other than Latin, if you earn a 4 in ONE section, you have the opportunity to </a:t>
            </a:r>
            <a:r>
              <a:rPr lang="en-US" sz="2499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reassess</a:t>
            </a:r>
            <a:r>
              <a:rPr lang="en-US" sz="2499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and still earn the seal in the current testing window.</a:t>
            </a:r>
            <a:endParaRPr>
              <a:latin typeface="Cabin"/>
              <a:ea typeface="Cabin"/>
              <a:cs typeface="Cabin"/>
              <a:sym typeface="Cabin"/>
            </a:endParaRPr>
          </a:p>
        </p:txBody>
      </p:sp>
      <p:grpSp>
        <p:nvGrpSpPr>
          <p:cNvPr id="578" name="Google Shape;578;p15"/>
          <p:cNvGrpSpPr/>
          <p:nvPr/>
        </p:nvGrpSpPr>
        <p:grpSpPr>
          <a:xfrm>
            <a:off x="17316348" y="9256622"/>
            <a:ext cx="972427" cy="1030224"/>
            <a:chOff x="17316348" y="9256622"/>
            <a:chExt cx="972427" cy="1030224"/>
          </a:xfrm>
        </p:grpSpPr>
        <p:sp>
          <p:nvSpPr>
            <p:cNvPr id="579" name="Google Shape;579;p15"/>
            <p:cNvSpPr/>
            <p:nvPr/>
          </p:nvSpPr>
          <p:spPr>
            <a:xfrm>
              <a:off x="17316348" y="9256622"/>
              <a:ext cx="972312" cy="1030224"/>
            </a:xfrm>
            <a:custGeom>
              <a:rect b="b" l="l" r="r" t="t"/>
              <a:pathLst>
                <a:path extrusionOk="0" h="812800" w="7366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580" name="Google Shape;580;p15"/>
            <p:cNvSpPr txBox="1"/>
            <p:nvPr/>
          </p:nvSpPr>
          <p:spPr>
            <a:xfrm>
              <a:off x="17316475" y="9384600"/>
              <a:ext cx="9723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 u="sng">
                  <a:solidFill>
                    <a:schemeClr val="dk2"/>
                  </a:solidFill>
                  <a:latin typeface="Cabin"/>
                  <a:ea typeface="Cabin"/>
                  <a:cs typeface="Cabin"/>
                  <a:sym typeface="Cabin"/>
                  <a:hlinkClick action="ppaction://hlinksldjump" r:id="rId3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ToC</a:t>
              </a:r>
              <a:endParaRPr>
                <a:solidFill>
                  <a:schemeClr val="dk2"/>
                </a:solidFill>
              </a:endParaRPr>
            </a:p>
          </p:txBody>
        </p:sp>
      </p:grpSp>
      <p:sp>
        <p:nvSpPr>
          <p:cNvPr id="581" name="Google Shape;581;p15"/>
          <p:cNvSpPr txBox="1"/>
          <p:nvPr/>
        </p:nvSpPr>
        <p:spPr>
          <a:xfrm>
            <a:off x="4338163" y="231450"/>
            <a:ext cx="9180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chemeClr val="accent3"/>
                </a:solidFill>
                <a:latin typeface="Cabin"/>
                <a:ea typeface="Cabin"/>
                <a:cs typeface="Cabin"/>
                <a:sym typeface="Cabin"/>
              </a:rPr>
              <a:t>STAMP TESTING OVERVIEW</a:t>
            </a:r>
            <a:endParaRPr b="1" sz="5000">
              <a:solidFill>
                <a:schemeClr val="accent3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6"/>
          <p:cNvSpPr/>
          <p:nvPr/>
        </p:nvSpPr>
        <p:spPr>
          <a:xfrm>
            <a:off x="0" y="0"/>
            <a:ext cx="18291111" cy="4023934"/>
          </a:xfrm>
          <a:custGeom>
            <a:rect b="b" l="l" r="r" t="t"/>
            <a:pathLst>
              <a:path extrusionOk="0" h="1059627" w="4923583">
                <a:moveTo>
                  <a:pt x="0" y="0"/>
                </a:moveTo>
                <a:lnTo>
                  <a:pt x="4923583" y="0"/>
                </a:lnTo>
                <a:lnTo>
                  <a:pt x="4923583" y="1059627"/>
                </a:lnTo>
                <a:lnTo>
                  <a:pt x="0" y="1059627"/>
                </a:lnTo>
                <a:close/>
              </a:path>
            </a:pathLst>
          </a:custGeom>
          <a:solidFill>
            <a:srgbClr val="351B65"/>
          </a:solidFill>
          <a:ln>
            <a:noFill/>
          </a:ln>
        </p:spPr>
      </p:sp>
      <p:grpSp>
        <p:nvGrpSpPr>
          <p:cNvPr id="587" name="Google Shape;587;p16"/>
          <p:cNvGrpSpPr/>
          <p:nvPr/>
        </p:nvGrpSpPr>
        <p:grpSpPr>
          <a:xfrm>
            <a:off x="10214581" y="0"/>
            <a:ext cx="11914022" cy="4023284"/>
            <a:chOff x="0" y="0"/>
            <a:chExt cx="15885363" cy="5364379"/>
          </a:xfrm>
        </p:grpSpPr>
        <p:grpSp>
          <p:nvGrpSpPr>
            <p:cNvPr id="588" name="Google Shape;588;p16"/>
            <p:cNvGrpSpPr/>
            <p:nvPr/>
          </p:nvGrpSpPr>
          <p:grpSpPr>
            <a:xfrm>
              <a:off x="3066579" y="4023269"/>
              <a:ext cx="1532697" cy="1341110"/>
              <a:chOff x="0" y="0"/>
              <a:chExt cx="812800" cy="711200"/>
            </a:xfrm>
          </p:grpSpPr>
          <p:sp>
            <p:nvSpPr>
              <p:cNvPr id="589" name="Google Shape;589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590" name="Google Shape;590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1" name="Google Shape;591;p16"/>
            <p:cNvGrpSpPr/>
            <p:nvPr/>
          </p:nvGrpSpPr>
          <p:grpSpPr>
            <a:xfrm>
              <a:off x="4599868" y="4023269"/>
              <a:ext cx="1532697" cy="1341110"/>
              <a:chOff x="0" y="0"/>
              <a:chExt cx="812800" cy="711200"/>
            </a:xfrm>
          </p:grpSpPr>
          <p:sp>
            <p:nvSpPr>
              <p:cNvPr id="592" name="Google Shape;592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93" name="Google Shape;593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4" name="Google Shape;594;p16"/>
            <p:cNvGrpSpPr/>
            <p:nvPr/>
          </p:nvGrpSpPr>
          <p:grpSpPr>
            <a:xfrm>
              <a:off x="1533289" y="4023269"/>
              <a:ext cx="1532697" cy="1341110"/>
              <a:chOff x="0" y="0"/>
              <a:chExt cx="812800" cy="711200"/>
            </a:xfrm>
          </p:grpSpPr>
          <p:sp>
            <p:nvSpPr>
              <p:cNvPr id="595" name="Google Shape;595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96" name="Google Shape;596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7" name="Google Shape;597;p16"/>
            <p:cNvGrpSpPr/>
            <p:nvPr/>
          </p:nvGrpSpPr>
          <p:grpSpPr>
            <a:xfrm>
              <a:off x="0" y="4023269"/>
              <a:ext cx="1532697" cy="1341110"/>
              <a:chOff x="0" y="0"/>
              <a:chExt cx="812800" cy="711200"/>
            </a:xfrm>
          </p:grpSpPr>
          <p:sp>
            <p:nvSpPr>
              <p:cNvPr id="598" name="Google Shape;598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599" name="Google Shape;599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0" name="Google Shape;600;p16"/>
            <p:cNvGrpSpPr/>
            <p:nvPr/>
          </p:nvGrpSpPr>
          <p:grpSpPr>
            <a:xfrm>
              <a:off x="9199120" y="4023269"/>
              <a:ext cx="1532697" cy="1341110"/>
              <a:chOff x="0" y="0"/>
              <a:chExt cx="812800" cy="711200"/>
            </a:xfrm>
          </p:grpSpPr>
          <p:sp>
            <p:nvSpPr>
              <p:cNvPr id="601" name="Google Shape;601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02" name="Google Shape;602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3" name="Google Shape;603;p16"/>
            <p:cNvSpPr txBox="1"/>
            <p:nvPr/>
          </p:nvSpPr>
          <p:spPr>
            <a:xfrm>
              <a:off x="10971890" y="4520191"/>
              <a:ext cx="1053600" cy="74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04" name="Google Shape;604;p16"/>
            <p:cNvGrpSpPr/>
            <p:nvPr/>
          </p:nvGrpSpPr>
          <p:grpSpPr>
            <a:xfrm>
              <a:off x="7665831" y="4023269"/>
              <a:ext cx="1532697" cy="1341110"/>
              <a:chOff x="0" y="0"/>
              <a:chExt cx="812800" cy="711200"/>
            </a:xfrm>
          </p:grpSpPr>
          <p:sp>
            <p:nvSpPr>
              <p:cNvPr id="605" name="Google Shape;605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06" name="Google Shape;606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7" name="Google Shape;607;p16"/>
            <p:cNvGrpSpPr/>
            <p:nvPr/>
          </p:nvGrpSpPr>
          <p:grpSpPr>
            <a:xfrm>
              <a:off x="6132542" y="4023269"/>
              <a:ext cx="1532697" cy="1341110"/>
              <a:chOff x="0" y="0"/>
              <a:chExt cx="812800" cy="711200"/>
            </a:xfrm>
          </p:grpSpPr>
          <p:sp>
            <p:nvSpPr>
              <p:cNvPr id="608" name="Google Shape;608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09" name="Google Shape;609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10" name="Google Shape;610;p16"/>
            <p:cNvSpPr txBox="1"/>
            <p:nvPr/>
          </p:nvSpPr>
          <p:spPr>
            <a:xfrm>
              <a:off x="12504564" y="4520191"/>
              <a:ext cx="1053600" cy="74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11" name="Google Shape;611;p16"/>
            <p:cNvGrpSpPr/>
            <p:nvPr/>
          </p:nvGrpSpPr>
          <p:grpSpPr>
            <a:xfrm>
              <a:off x="3842311" y="2682180"/>
              <a:ext cx="1532697" cy="1341110"/>
              <a:chOff x="0" y="0"/>
              <a:chExt cx="812800" cy="711200"/>
            </a:xfrm>
          </p:grpSpPr>
          <p:sp>
            <p:nvSpPr>
              <p:cNvPr id="612" name="Google Shape;612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13" name="Google Shape;613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4" name="Google Shape;614;p16"/>
            <p:cNvGrpSpPr/>
            <p:nvPr/>
          </p:nvGrpSpPr>
          <p:grpSpPr>
            <a:xfrm>
              <a:off x="5375601" y="2682180"/>
              <a:ext cx="1532697" cy="1341110"/>
              <a:chOff x="0" y="0"/>
              <a:chExt cx="812800" cy="711200"/>
            </a:xfrm>
          </p:grpSpPr>
          <p:sp>
            <p:nvSpPr>
              <p:cNvPr id="615" name="Google Shape;615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16" name="Google Shape;616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7" name="Google Shape;617;p16"/>
            <p:cNvGrpSpPr/>
            <p:nvPr/>
          </p:nvGrpSpPr>
          <p:grpSpPr>
            <a:xfrm>
              <a:off x="2309022" y="2682180"/>
              <a:ext cx="1532697" cy="1341110"/>
              <a:chOff x="0" y="0"/>
              <a:chExt cx="812800" cy="711200"/>
            </a:xfrm>
          </p:grpSpPr>
          <p:sp>
            <p:nvSpPr>
              <p:cNvPr id="618" name="Google Shape;618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19" name="Google Shape;619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0" name="Google Shape;620;p16"/>
            <p:cNvGrpSpPr/>
            <p:nvPr/>
          </p:nvGrpSpPr>
          <p:grpSpPr>
            <a:xfrm>
              <a:off x="775733" y="2682180"/>
              <a:ext cx="1532697" cy="1341110"/>
              <a:chOff x="0" y="0"/>
              <a:chExt cx="812800" cy="711200"/>
            </a:xfrm>
          </p:grpSpPr>
          <p:sp>
            <p:nvSpPr>
              <p:cNvPr id="621" name="Google Shape;621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22" name="Google Shape;622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3" name="Google Shape;623;p16"/>
            <p:cNvGrpSpPr/>
            <p:nvPr/>
          </p:nvGrpSpPr>
          <p:grpSpPr>
            <a:xfrm>
              <a:off x="9974853" y="2682180"/>
              <a:ext cx="1532697" cy="1341110"/>
              <a:chOff x="0" y="0"/>
              <a:chExt cx="812800" cy="711200"/>
            </a:xfrm>
          </p:grpSpPr>
          <p:sp>
            <p:nvSpPr>
              <p:cNvPr id="624" name="Google Shape;624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25" name="Google Shape;625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26" name="Google Shape;626;p16"/>
            <p:cNvSpPr txBox="1"/>
            <p:nvPr/>
          </p:nvSpPr>
          <p:spPr>
            <a:xfrm>
              <a:off x="11747624" y="3179102"/>
              <a:ext cx="1053600" cy="74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27" name="Google Shape;627;p16"/>
            <p:cNvGrpSpPr/>
            <p:nvPr/>
          </p:nvGrpSpPr>
          <p:grpSpPr>
            <a:xfrm>
              <a:off x="8441564" y="2682180"/>
              <a:ext cx="1532697" cy="1341110"/>
              <a:chOff x="0" y="0"/>
              <a:chExt cx="812800" cy="711200"/>
            </a:xfrm>
          </p:grpSpPr>
          <p:sp>
            <p:nvSpPr>
              <p:cNvPr id="628" name="Google Shape;628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29" name="Google Shape;629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0" name="Google Shape;630;p16"/>
            <p:cNvGrpSpPr/>
            <p:nvPr/>
          </p:nvGrpSpPr>
          <p:grpSpPr>
            <a:xfrm>
              <a:off x="6908275" y="2682180"/>
              <a:ext cx="1532697" cy="1341110"/>
              <a:chOff x="0" y="0"/>
              <a:chExt cx="812800" cy="711200"/>
            </a:xfrm>
          </p:grpSpPr>
          <p:sp>
            <p:nvSpPr>
              <p:cNvPr id="631" name="Google Shape;631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32" name="Google Shape;632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33" name="Google Shape;633;p16"/>
            <p:cNvSpPr txBox="1"/>
            <p:nvPr/>
          </p:nvSpPr>
          <p:spPr>
            <a:xfrm>
              <a:off x="13280297" y="3179102"/>
              <a:ext cx="1053600" cy="74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34" name="Google Shape;634;p16"/>
            <p:cNvGrpSpPr/>
            <p:nvPr/>
          </p:nvGrpSpPr>
          <p:grpSpPr>
            <a:xfrm>
              <a:off x="4618044" y="1341090"/>
              <a:ext cx="1532697" cy="1341110"/>
              <a:chOff x="0" y="0"/>
              <a:chExt cx="812800" cy="711200"/>
            </a:xfrm>
          </p:grpSpPr>
          <p:sp>
            <p:nvSpPr>
              <p:cNvPr id="635" name="Google Shape;635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36" name="Google Shape;636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7" name="Google Shape;637;p16"/>
            <p:cNvGrpSpPr/>
            <p:nvPr/>
          </p:nvGrpSpPr>
          <p:grpSpPr>
            <a:xfrm>
              <a:off x="6151334" y="1341090"/>
              <a:ext cx="1532697" cy="1341110"/>
              <a:chOff x="0" y="0"/>
              <a:chExt cx="812800" cy="711200"/>
            </a:xfrm>
          </p:grpSpPr>
          <p:sp>
            <p:nvSpPr>
              <p:cNvPr id="638" name="Google Shape;638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39" name="Google Shape;639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0" name="Google Shape;640;p16"/>
            <p:cNvGrpSpPr/>
            <p:nvPr/>
          </p:nvGrpSpPr>
          <p:grpSpPr>
            <a:xfrm>
              <a:off x="3084755" y="1341090"/>
              <a:ext cx="1532697" cy="1341110"/>
              <a:chOff x="0" y="0"/>
              <a:chExt cx="812800" cy="711200"/>
            </a:xfrm>
          </p:grpSpPr>
          <p:sp>
            <p:nvSpPr>
              <p:cNvPr id="641" name="Google Shape;641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42" name="Google Shape;642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3" name="Google Shape;643;p16"/>
            <p:cNvGrpSpPr/>
            <p:nvPr/>
          </p:nvGrpSpPr>
          <p:grpSpPr>
            <a:xfrm>
              <a:off x="1551466" y="1341090"/>
              <a:ext cx="1532697" cy="1341110"/>
              <a:chOff x="0" y="0"/>
              <a:chExt cx="812800" cy="711200"/>
            </a:xfrm>
          </p:grpSpPr>
          <p:sp>
            <p:nvSpPr>
              <p:cNvPr id="644" name="Google Shape;644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45" name="Google Shape;645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6" name="Google Shape;646;p16"/>
            <p:cNvSpPr txBox="1"/>
            <p:nvPr/>
          </p:nvSpPr>
          <p:spPr>
            <a:xfrm>
              <a:off x="10990066" y="1838011"/>
              <a:ext cx="1053600" cy="74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16"/>
            <p:cNvSpPr txBox="1"/>
            <p:nvPr/>
          </p:nvSpPr>
          <p:spPr>
            <a:xfrm>
              <a:off x="12523356" y="1838011"/>
              <a:ext cx="1053600" cy="74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8" name="Google Shape;648;p16"/>
            <p:cNvGrpSpPr/>
            <p:nvPr/>
          </p:nvGrpSpPr>
          <p:grpSpPr>
            <a:xfrm>
              <a:off x="9217297" y="1341090"/>
              <a:ext cx="1532697" cy="1341110"/>
              <a:chOff x="0" y="0"/>
              <a:chExt cx="812800" cy="711200"/>
            </a:xfrm>
          </p:grpSpPr>
          <p:sp>
            <p:nvSpPr>
              <p:cNvPr id="649" name="Google Shape;649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50" name="Google Shape;650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1" name="Google Shape;651;p16"/>
            <p:cNvGrpSpPr/>
            <p:nvPr/>
          </p:nvGrpSpPr>
          <p:grpSpPr>
            <a:xfrm>
              <a:off x="7684008" y="1341090"/>
              <a:ext cx="1532697" cy="1341110"/>
              <a:chOff x="0" y="0"/>
              <a:chExt cx="812800" cy="711200"/>
            </a:xfrm>
          </p:grpSpPr>
          <p:sp>
            <p:nvSpPr>
              <p:cNvPr id="652" name="Google Shape;652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53" name="Google Shape;653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4" name="Google Shape;654;p16"/>
            <p:cNvSpPr txBox="1"/>
            <p:nvPr/>
          </p:nvSpPr>
          <p:spPr>
            <a:xfrm>
              <a:off x="14056030" y="1838011"/>
              <a:ext cx="1053600" cy="74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55" name="Google Shape;655;p16"/>
            <p:cNvGrpSpPr/>
            <p:nvPr/>
          </p:nvGrpSpPr>
          <p:grpSpPr>
            <a:xfrm>
              <a:off x="5393777" y="0"/>
              <a:ext cx="1532697" cy="1341110"/>
              <a:chOff x="0" y="0"/>
              <a:chExt cx="812800" cy="711200"/>
            </a:xfrm>
          </p:grpSpPr>
          <p:sp>
            <p:nvSpPr>
              <p:cNvPr id="656" name="Google Shape;656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57" name="Google Shape;657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8" name="Google Shape;658;p16"/>
            <p:cNvGrpSpPr/>
            <p:nvPr/>
          </p:nvGrpSpPr>
          <p:grpSpPr>
            <a:xfrm>
              <a:off x="6927067" y="0"/>
              <a:ext cx="1532697" cy="1341110"/>
              <a:chOff x="0" y="0"/>
              <a:chExt cx="812800" cy="711200"/>
            </a:xfrm>
          </p:grpSpPr>
          <p:sp>
            <p:nvSpPr>
              <p:cNvPr id="659" name="Google Shape;659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60" name="Google Shape;660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1" name="Google Shape;661;p16"/>
            <p:cNvGrpSpPr/>
            <p:nvPr/>
          </p:nvGrpSpPr>
          <p:grpSpPr>
            <a:xfrm>
              <a:off x="3860488" y="0"/>
              <a:ext cx="1532697" cy="1341110"/>
              <a:chOff x="0" y="0"/>
              <a:chExt cx="812800" cy="711200"/>
            </a:xfrm>
          </p:grpSpPr>
          <p:sp>
            <p:nvSpPr>
              <p:cNvPr id="662" name="Google Shape;662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63" name="Google Shape;663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4" name="Google Shape;664;p16"/>
            <p:cNvGrpSpPr/>
            <p:nvPr/>
          </p:nvGrpSpPr>
          <p:grpSpPr>
            <a:xfrm>
              <a:off x="2327199" y="0"/>
              <a:ext cx="1532697" cy="1341110"/>
              <a:chOff x="0" y="0"/>
              <a:chExt cx="812800" cy="711200"/>
            </a:xfrm>
          </p:grpSpPr>
          <p:sp>
            <p:nvSpPr>
              <p:cNvPr id="665" name="Google Shape;665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66" name="Google Shape;666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7" name="Google Shape;667;p16"/>
            <p:cNvSpPr txBox="1"/>
            <p:nvPr/>
          </p:nvSpPr>
          <p:spPr>
            <a:xfrm>
              <a:off x="11765800" y="496921"/>
              <a:ext cx="1053600" cy="74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16"/>
            <p:cNvSpPr txBox="1"/>
            <p:nvPr/>
          </p:nvSpPr>
          <p:spPr>
            <a:xfrm>
              <a:off x="13299088" y="496921"/>
              <a:ext cx="1053600" cy="74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69" name="Google Shape;669;p16"/>
            <p:cNvGrpSpPr/>
            <p:nvPr/>
          </p:nvGrpSpPr>
          <p:grpSpPr>
            <a:xfrm>
              <a:off x="9993030" y="0"/>
              <a:ext cx="1532697" cy="1341110"/>
              <a:chOff x="0" y="0"/>
              <a:chExt cx="812800" cy="711200"/>
            </a:xfrm>
          </p:grpSpPr>
          <p:sp>
            <p:nvSpPr>
              <p:cNvPr id="670" name="Google Shape;670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71" name="Google Shape;671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2" name="Google Shape;672;p16"/>
            <p:cNvGrpSpPr/>
            <p:nvPr/>
          </p:nvGrpSpPr>
          <p:grpSpPr>
            <a:xfrm>
              <a:off x="8459741" y="0"/>
              <a:ext cx="1532697" cy="1341110"/>
              <a:chOff x="0" y="0"/>
              <a:chExt cx="812800" cy="711200"/>
            </a:xfrm>
          </p:grpSpPr>
          <p:sp>
            <p:nvSpPr>
              <p:cNvPr id="673" name="Google Shape;673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74" name="Google Shape;674;p1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75" name="Google Shape;675;p16"/>
            <p:cNvSpPr txBox="1"/>
            <p:nvPr/>
          </p:nvSpPr>
          <p:spPr>
            <a:xfrm>
              <a:off x="14831763" y="496921"/>
              <a:ext cx="1053600" cy="74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6" name="Google Shape;676;p16"/>
          <p:cNvSpPr txBox="1"/>
          <p:nvPr/>
        </p:nvSpPr>
        <p:spPr>
          <a:xfrm>
            <a:off x="413100" y="178050"/>
            <a:ext cx="9682500" cy="40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u="sng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ALTA Differences</a:t>
            </a:r>
            <a:endParaRPr sz="7500" u="sng">
              <a:solidFill>
                <a:srgbClr val="FEBC1D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Timed, No “Reading” section,</a:t>
            </a:r>
            <a:endParaRPr sz="5000">
              <a:solidFill>
                <a:srgbClr val="FEBC1D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Target score: 6 (or higher) &amp; NO REASSESSMENTS</a:t>
            </a:r>
            <a:endParaRPr sz="5000">
              <a:solidFill>
                <a:srgbClr val="FEBC1D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677" name="Google Shape;677;p16"/>
          <p:cNvSpPr txBox="1"/>
          <p:nvPr/>
        </p:nvSpPr>
        <p:spPr>
          <a:xfrm>
            <a:off x="206850" y="5160525"/>
            <a:ext cx="8482200" cy="43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44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abin"/>
              <a:buChar char="•"/>
            </a:pPr>
            <a:r>
              <a:rPr lang="en-US" sz="2600">
                <a:latin typeface="Cabin"/>
                <a:ea typeface="Cabin"/>
                <a:cs typeface="Cabin"/>
                <a:sym typeface="Cabin"/>
              </a:rPr>
              <a:t>You will progress through a series of questions in which you should demonstrate your vocabulary and knowledge of the language.</a:t>
            </a:r>
            <a:endParaRPr sz="2600">
              <a:latin typeface="Cabin"/>
              <a:ea typeface="Cabin"/>
              <a:cs typeface="Cabin"/>
              <a:sym typeface="Cabin"/>
            </a:endParaRPr>
          </a:p>
          <a:p>
            <a:pPr indent="-27622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bin"/>
              <a:buChar char="•"/>
            </a:pPr>
            <a:r>
              <a:rPr lang="en-US" sz="2600">
                <a:latin typeface="Cabin"/>
                <a:ea typeface="Cabin"/>
                <a:cs typeface="Cabin"/>
                <a:sym typeface="Cabin"/>
              </a:rPr>
              <a:t>There are no right/wrong answers</a:t>
            </a:r>
            <a:endParaRPr sz="2600">
              <a:latin typeface="Cabin"/>
              <a:ea typeface="Cabin"/>
              <a:cs typeface="Cabin"/>
              <a:sym typeface="Cabin"/>
            </a:endParaRPr>
          </a:p>
          <a:p>
            <a:pPr indent="-27622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bin"/>
              <a:buChar char="•"/>
            </a:pPr>
            <a:r>
              <a:rPr lang="en-US" sz="2600">
                <a:latin typeface="Cabin"/>
                <a:ea typeface="Cabin"/>
                <a:cs typeface="Cabin"/>
                <a:sym typeface="Cabin"/>
              </a:rPr>
              <a:t>You can ask for something to be repeated twice before losing points.</a:t>
            </a:r>
            <a:endParaRPr sz="2600">
              <a:latin typeface="Cabin"/>
              <a:ea typeface="Cabin"/>
              <a:cs typeface="Cabin"/>
              <a:sym typeface="Cabin"/>
            </a:endParaRPr>
          </a:p>
          <a:p>
            <a:pPr indent="-27622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bin"/>
              <a:buChar char="•"/>
            </a:pPr>
            <a:r>
              <a:rPr lang="en-US" sz="2600">
                <a:latin typeface="Cabin"/>
                <a:ea typeface="Cabin"/>
                <a:cs typeface="Cabin"/>
                <a:sym typeface="Cabin"/>
              </a:rPr>
              <a:t>Often in a LIVE phone call (max. 30 minutes), but s</a:t>
            </a:r>
            <a:r>
              <a:rPr lang="en-US" sz="2600">
                <a:latin typeface="Cabin"/>
                <a:ea typeface="Cabin"/>
                <a:cs typeface="Cabin"/>
                <a:sym typeface="Cabin"/>
              </a:rPr>
              <a:t>ome languages have automated options &amp; take 40 minutes</a:t>
            </a:r>
            <a:endParaRPr sz="2600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678" name="Google Shape;678;p16"/>
          <p:cNvSpPr txBox="1"/>
          <p:nvPr/>
        </p:nvSpPr>
        <p:spPr>
          <a:xfrm>
            <a:off x="1422000" y="4322825"/>
            <a:ext cx="6051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Listening &amp; Speaking Combined</a:t>
            </a:r>
            <a:endParaRPr b="1"/>
          </a:p>
        </p:txBody>
      </p:sp>
      <p:sp>
        <p:nvSpPr>
          <p:cNvPr id="679" name="Google Shape;679;p16"/>
          <p:cNvSpPr txBox="1"/>
          <p:nvPr/>
        </p:nvSpPr>
        <p:spPr>
          <a:xfrm>
            <a:off x="9256325" y="5008125"/>
            <a:ext cx="8482200" cy="54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44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sz="2600">
                <a:latin typeface="Cabin"/>
                <a:ea typeface="Cabin"/>
                <a:cs typeface="Cabin"/>
                <a:sym typeface="Cabin"/>
              </a:rPr>
              <a:t>You have 60 minutes to answer 5 questions</a:t>
            </a:r>
            <a:endParaRPr sz="2600">
              <a:latin typeface="Cabin"/>
              <a:ea typeface="Cabin"/>
              <a:cs typeface="Cabin"/>
              <a:sym typeface="Cabin"/>
            </a:endParaRPr>
          </a:p>
          <a:p>
            <a:pPr indent="-393700" lvl="2" marL="1371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bin"/>
              <a:buChar char="■"/>
            </a:pPr>
            <a:r>
              <a:rPr lang="en-US" sz="2600">
                <a:latin typeface="Cabin"/>
                <a:ea typeface="Cabin"/>
                <a:cs typeface="Cabin"/>
                <a:sym typeface="Cabin"/>
              </a:rPr>
              <a:t>Personal experience, persuade, describe, give an opinion &amp; explain a procedure</a:t>
            </a:r>
            <a:endParaRPr sz="2600">
              <a:latin typeface="Cabin"/>
              <a:ea typeface="Cabin"/>
              <a:cs typeface="Cabin"/>
              <a:sym typeface="Cabin"/>
            </a:endParaRPr>
          </a:p>
          <a:p>
            <a:pPr indent="-27622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bin"/>
              <a:buChar char="•"/>
            </a:pPr>
            <a:r>
              <a:rPr lang="en-US" sz="2600">
                <a:latin typeface="Cabin"/>
                <a:ea typeface="Cabin"/>
                <a:cs typeface="Cabin"/>
                <a:sym typeface="Cabin"/>
              </a:rPr>
              <a:t>Information about the questions and samples in English can be found </a:t>
            </a:r>
            <a:r>
              <a:rPr lang="en-US" sz="2600" u="sng">
                <a:solidFill>
                  <a:schemeClr val="hlink"/>
                </a:solidFill>
                <a:latin typeface="Cabin"/>
                <a:ea typeface="Cabin"/>
                <a:cs typeface="Cabin"/>
                <a:sym typeface="Cabin"/>
                <a:hlinkClick r:id="rId3"/>
              </a:rPr>
              <a:t>here</a:t>
            </a:r>
            <a:endParaRPr sz="2600">
              <a:latin typeface="Cabin"/>
              <a:ea typeface="Cabin"/>
              <a:cs typeface="Cabin"/>
              <a:sym typeface="Cabin"/>
            </a:endParaRPr>
          </a:p>
          <a:p>
            <a:pPr indent="-27622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bin"/>
              <a:buChar char="•"/>
            </a:pPr>
            <a:r>
              <a:rPr lang="en-US" sz="2600">
                <a:latin typeface="Cabin"/>
                <a:ea typeface="Cabin"/>
                <a:cs typeface="Cabin"/>
                <a:sym typeface="Cabin"/>
              </a:rPr>
              <a:t>Minimum responses are 100 words; the more you write the better!  </a:t>
            </a:r>
            <a:endParaRPr sz="2600">
              <a:latin typeface="Cabin"/>
              <a:ea typeface="Cabin"/>
              <a:cs typeface="Cabin"/>
              <a:sym typeface="Cabin"/>
            </a:endParaRPr>
          </a:p>
          <a:p>
            <a:pPr indent="-2444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sz="2600">
                <a:latin typeface="Cabin"/>
                <a:ea typeface="Cabin"/>
                <a:cs typeface="Cabin"/>
                <a:sym typeface="Cabin"/>
              </a:rPr>
              <a:t>Often you will need to download a </a:t>
            </a:r>
            <a:r>
              <a:rPr lang="en-US" sz="2600">
                <a:latin typeface="Cabin"/>
                <a:ea typeface="Cabin"/>
                <a:cs typeface="Cabin"/>
                <a:sym typeface="Cabin"/>
              </a:rPr>
              <a:t>virtual</a:t>
            </a:r>
            <a:r>
              <a:rPr lang="en-US" sz="2600">
                <a:latin typeface="Cabin"/>
                <a:ea typeface="Cabin"/>
                <a:cs typeface="Cabin"/>
                <a:sym typeface="Cabin"/>
              </a:rPr>
              <a:t> keyboard, so it’s best to do that ahead and practice</a:t>
            </a:r>
            <a:endParaRPr sz="2600"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680" name="Google Shape;680;p16"/>
          <p:cNvSpPr txBox="1"/>
          <p:nvPr/>
        </p:nvSpPr>
        <p:spPr>
          <a:xfrm>
            <a:off x="12212072" y="4220346"/>
            <a:ext cx="2570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Writing</a:t>
            </a:r>
            <a:endParaRPr b="1"/>
          </a:p>
        </p:txBody>
      </p:sp>
      <p:cxnSp>
        <p:nvCxnSpPr>
          <p:cNvPr id="681" name="Google Shape;681;p16"/>
          <p:cNvCxnSpPr/>
          <p:nvPr/>
        </p:nvCxnSpPr>
        <p:spPr>
          <a:xfrm rot="5400000">
            <a:off x="6974990" y="7125233"/>
            <a:ext cx="4338000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82" name="Google Shape;682;p16"/>
          <p:cNvGrpSpPr/>
          <p:nvPr/>
        </p:nvGrpSpPr>
        <p:grpSpPr>
          <a:xfrm>
            <a:off x="17316348" y="9256622"/>
            <a:ext cx="972427" cy="1030224"/>
            <a:chOff x="17316348" y="9256622"/>
            <a:chExt cx="972427" cy="1030224"/>
          </a:xfrm>
        </p:grpSpPr>
        <p:sp>
          <p:nvSpPr>
            <p:cNvPr id="683" name="Google Shape;683;p16"/>
            <p:cNvSpPr/>
            <p:nvPr/>
          </p:nvSpPr>
          <p:spPr>
            <a:xfrm>
              <a:off x="17316348" y="9256622"/>
              <a:ext cx="972312" cy="1030224"/>
            </a:xfrm>
            <a:custGeom>
              <a:rect b="b" l="l" r="r" t="t"/>
              <a:pathLst>
                <a:path extrusionOk="0" h="812800" w="7366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684" name="Google Shape;684;p16"/>
            <p:cNvSpPr txBox="1"/>
            <p:nvPr/>
          </p:nvSpPr>
          <p:spPr>
            <a:xfrm>
              <a:off x="17316475" y="9384600"/>
              <a:ext cx="9723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 u="sng">
                  <a:solidFill>
                    <a:schemeClr val="dk2"/>
                  </a:solidFill>
                  <a:latin typeface="Cabin"/>
                  <a:ea typeface="Cabin"/>
                  <a:cs typeface="Cabin"/>
                  <a:sym typeface="Cabin"/>
                  <a:hlinkClick action="ppaction://hlinksldjump"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ToC</a:t>
              </a:r>
              <a:endParaRPr>
                <a:solidFill>
                  <a:schemeClr val="dk2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51B65"/>
        </a:solidFill>
      </p:bgPr>
    </p:bg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9" name="Google Shape;689;p17"/>
          <p:cNvGrpSpPr/>
          <p:nvPr/>
        </p:nvGrpSpPr>
        <p:grpSpPr>
          <a:xfrm>
            <a:off x="-601126" y="8275365"/>
            <a:ext cx="19546670" cy="2011635"/>
            <a:chOff x="0" y="0"/>
            <a:chExt cx="26062226" cy="2682180"/>
          </a:xfrm>
        </p:grpSpPr>
        <p:grpSp>
          <p:nvGrpSpPr>
            <p:cNvPr id="690" name="Google Shape;690;p17"/>
            <p:cNvGrpSpPr/>
            <p:nvPr/>
          </p:nvGrpSpPr>
          <p:grpSpPr>
            <a:xfrm>
              <a:off x="2290846" y="1341090"/>
              <a:ext cx="1532674" cy="1341090"/>
              <a:chOff x="0" y="0"/>
              <a:chExt cx="812800" cy="711200"/>
            </a:xfrm>
          </p:grpSpPr>
          <p:sp>
            <p:nvSpPr>
              <p:cNvPr id="691" name="Google Shape;691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92" name="Google Shape;692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3" name="Google Shape;693;p17"/>
            <p:cNvGrpSpPr/>
            <p:nvPr/>
          </p:nvGrpSpPr>
          <p:grpSpPr>
            <a:xfrm>
              <a:off x="3824135" y="1341090"/>
              <a:ext cx="1532674" cy="1341090"/>
              <a:chOff x="0" y="0"/>
              <a:chExt cx="812800" cy="711200"/>
            </a:xfrm>
          </p:grpSpPr>
          <p:sp>
            <p:nvSpPr>
              <p:cNvPr id="694" name="Google Shape;694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95" name="Google Shape;695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6" name="Google Shape;696;p17"/>
            <p:cNvGrpSpPr/>
            <p:nvPr/>
          </p:nvGrpSpPr>
          <p:grpSpPr>
            <a:xfrm>
              <a:off x="757556" y="1341090"/>
              <a:ext cx="1532674" cy="1341090"/>
              <a:chOff x="0" y="0"/>
              <a:chExt cx="812800" cy="711200"/>
            </a:xfrm>
          </p:grpSpPr>
          <p:sp>
            <p:nvSpPr>
              <p:cNvPr id="697" name="Google Shape;697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98" name="Google Shape;698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9" name="Google Shape;699;p17"/>
            <p:cNvGrpSpPr/>
            <p:nvPr/>
          </p:nvGrpSpPr>
          <p:grpSpPr>
            <a:xfrm>
              <a:off x="8423387" y="1341090"/>
              <a:ext cx="1532674" cy="1341090"/>
              <a:chOff x="0" y="0"/>
              <a:chExt cx="812800" cy="711200"/>
            </a:xfrm>
          </p:grpSpPr>
          <p:sp>
            <p:nvSpPr>
              <p:cNvPr id="700" name="Google Shape;700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01" name="Google Shape;701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2" name="Google Shape;702;p17"/>
            <p:cNvGrpSpPr/>
            <p:nvPr/>
          </p:nvGrpSpPr>
          <p:grpSpPr>
            <a:xfrm>
              <a:off x="9956677" y="1341090"/>
              <a:ext cx="1532674" cy="1341090"/>
              <a:chOff x="0" y="0"/>
              <a:chExt cx="812800" cy="711200"/>
            </a:xfrm>
          </p:grpSpPr>
          <p:sp>
            <p:nvSpPr>
              <p:cNvPr id="703" name="Google Shape;703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04" name="Google Shape;704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5" name="Google Shape;705;p17"/>
            <p:cNvGrpSpPr/>
            <p:nvPr/>
          </p:nvGrpSpPr>
          <p:grpSpPr>
            <a:xfrm>
              <a:off x="6890098" y="1341090"/>
              <a:ext cx="1532674" cy="1341090"/>
              <a:chOff x="0" y="0"/>
              <a:chExt cx="812800" cy="711200"/>
            </a:xfrm>
          </p:grpSpPr>
          <p:sp>
            <p:nvSpPr>
              <p:cNvPr id="706" name="Google Shape;706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07" name="Google Shape;707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8" name="Google Shape;708;p17"/>
            <p:cNvGrpSpPr/>
            <p:nvPr/>
          </p:nvGrpSpPr>
          <p:grpSpPr>
            <a:xfrm>
              <a:off x="5356809" y="1341090"/>
              <a:ext cx="1532674" cy="1341090"/>
              <a:chOff x="0" y="0"/>
              <a:chExt cx="812800" cy="711200"/>
            </a:xfrm>
          </p:grpSpPr>
          <p:sp>
            <p:nvSpPr>
              <p:cNvPr id="709" name="Google Shape;709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10" name="Google Shape;710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1" name="Google Shape;711;p17"/>
            <p:cNvGrpSpPr/>
            <p:nvPr/>
          </p:nvGrpSpPr>
          <p:grpSpPr>
            <a:xfrm>
              <a:off x="11489351" y="1341090"/>
              <a:ext cx="1532674" cy="1341090"/>
              <a:chOff x="0" y="0"/>
              <a:chExt cx="812800" cy="711200"/>
            </a:xfrm>
          </p:grpSpPr>
          <p:sp>
            <p:nvSpPr>
              <p:cNvPr id="712" name="Google Shape;712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13" name="Google Shape;713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4" name="Google Shape;714;p17"/>
            <p:cNvGrpSpPr/>
            <p:nvPr/>
          </p:nvGrpSpPr>
          <p:grpSpPr>
            <a:xfrm>
              <a:off x="3066579" y="0"/>
              <a:ext cx="1532674" cy="1341090"/>
              <a:chOff x="0" y="0"/>
              <a:chExt cx="812800" cy="711200"/>
            </a:xfrm>
          </p:grpSpPr>
          <p:sp>
            <p:nvSpPr>
              <p:cNvPr id="715" name="Google Shape;715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16" name="Google Shape;716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7" name="Google Shape;717;p17"/>
            <p:cNvGrpSpPr/>
            <p:nvPr/>
          </p:nvGrpSpPr>
          <p:grpSpPr>
            <a:xfrm>
              <a:off x="4599868" y="0"/>
              <a:ext cx="1532674" cy="1341090"/>
              <a:chOff x="0" y="0"/>
              <a:chExt cx="812800" cy="711200"/>
            </a:xfrm>
          </p:grpSpPr>
          <p:sp>
            <p:nvSpPr>
              <p:cNvPr id="718" name="Google Shape;718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19" name="Google Shape;719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0" name="Google Shape;720;p17"/>
            <p:cNvGrpSpPr/>
            <p:nvPr/>
          </p:nvGrpSpPr>
          <p:grpSpPr>
            <a:xfrm>
              <a:off x="1533289" y="0"/>
              <a:ext cx="1532674" cy="1341090"/>
              <a:chOff x="0" y="0"/>
              <a:chExt cx="812800" cy="711200"/>
            </a:xfrm>
          </p:grpSpPr>
          <p:sp>
            <p:nvSpPr>
              <p:cNvPr id="721" name="Google Shape;721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22" name="Google Shape;722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3" name="Google Shape;723;p17"/>
            <p:cNvGrpSpPr/>
            <p:nvPr/>
          </p:nvGrpSpPr>
          <p:grpSpPr>
            <a:xfrm>
              <a:off x="0" y="0"/>
              <a:ext cx="1532674" cy="1341090"/>
              <a:chOff x="0" y="0"/>
              <a:chExt cx="812800" cy="711200"/>
            </a:xfrm>
          </p:grpSpPr>
          <p:sp>
            <p:nvSpPr>
              <p:cNvPr id="724" name="Google Shape;724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25" name="Google Shape;725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6" name="Google Shape;726;p17"/>
            <p:cNvGrpSpPr/>
            <p:nvPr/>
          </p:nvGrpSpPr>
          <p:grpSpPr>
            <a:xfrm>
              <a:off x="9199120" y="0"/>
              <a:ext cx="1532674" cy="1341090"/>
              <a:chOff x="0" y="0"/>
              <a:chExt cx="812800" cy="711200"/>
            </a:xfrm>
          </p:grpSpPr>
          <p:sp>
            <p:nvSpPr>
              <p:cNvPr id="727" name="Google Shape;727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28" name="Google Shape;728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9" name="Google Shape;729;p17"/>
            <p:cNvGrpSpPr/>
            <p:nvPr/>
          </p:nvGrpSpPr>
          <p:grpSpPr>
            <a:xfrm>
              <a:off x="10732410" y="0"/>
              <a:ext cx="1532674" cy="1341090"/>
              <a:chOff x="0" y="0"/>
              <a:chExt cx="812800" cy="711200"/>
            </a:xfrm>
          </p:grpSpPr>
          <p:sp>
            <p:nvSpPr>
              <p:cNvPr id="730" name="Google Shape;730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31" name="Google Shape;731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2" name="Google Shape;732;p17"/>
            <p:cNvGrpSpPr/>
            <p:nvPr/>
          </p:nvGrpSpPr>
          <p:grpSpPr>
            <a:xfrm>
              <a:off x="7665831" y="0"/>
              <a:ext cx="1532674" cy="1341090"/>
              <a:chOff x="0" y="0"/>
              <a:chExt cx="812800" cy="711200"/>
            </a:xfrm>
          </p:grpSpPr>
          <p:sp>
            <p:nvSpPr>
              <p:cNvPr id="733" name="Google Shape;733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34" name="Google Shape;734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5" name="Google Shape;735;p17"/>
            <p:cNvGrpSpPr/>
            <p:nvPr/>
          </p:nvGrpSpPr>
          <p:grpSpPr>
            <a:xfrm>
              <a:off x="6132542" y="0"/>
              <a:ext cx="1532674" cy="1341090"/>
              <a:chOff x="0" y="0"/>
              <a:chExt cx="812800" cy="711200"/>
            </a:xfrm>
          </p:grpSpPr>
          <p:sp>
            <p:nvSpPr>
              <p:cNvPr id="736" name="Google Shape;736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37" name="Google Shape;737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8" name="Google Shape;738;p17"/>
            <p:cNvGrpSpPr/>
            <p:nvPr/>
          </p:nvGrpSpPr>
          <p:grpSpPr>
            <a:xfrm>
              <a:off x="12265084" y="0"/>
              <a:ext cx="1532674" cy="1341090"/>
              <a:chOff x="0" y="0"/>
              <a:chExt cx="812800" cy="711200"/>
            </a:xfrm>
          </p:grpSpPr>
          <p:sp>
            <p:nvSpPr>
              <p:cNvPr id="739" name="Google Shape;739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40" name="Google Shape;740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1" name="Google Shape;741;p17"/>
            <p:cNvGrpSpPr/>
            <p:nvPr/>
          </p:nvGrpSpPr>
          <p:grpSpPr>
            <a:xfrm>
              <a:off x="14555314" y="1341090"/>
              <a:ext cx="1532674" cy="1341090"/>
              <a:chOff x="0" y="0"/>
              <a:chExt cx="812800" cy="711200"/>
            </a:xfrm>
          </p:grpSpPr>
          <p:sp>
            <p:nvSpPr>
              <p:cNvPr id="742" name="Google Shape;742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43" name="Google Shape;743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4" name="Google Shape;744;p17"/>
            <p:cNvGrpSpPr/>
            <p:nvPr/>
          </p:nvGrpSpPr>
          <p:grpSpPr>
            <a:xfrm>
              <a:off x="16088603" y="1341090"/>
              <a:ext cx="1532674" cy="1341090"/>
              <a:chOff x="0" y="0"/>
              <a:chExt cx="812800" cy="711200"/>
            </a:xfrm>
          </p:grpSpPr>
          <p:sp>
            <p:nvSpPr>
              <p:cNvPr id="745" name="Google Shape;745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46" name="Google Shape;746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7" name="Google Shape;747;p17"/>
            <p:cNvGrpSpPr/>
            <p:nvPr/>
          </p:nvGrpSpPr>
          <p:grpSpPr>
            <a:xfrm>
              <a:off x="20687856" y="1341090"/>
              <a:ext cx="1532674" cy="1341090"/>
              <a:chOff x="0" y="0"/>
              <a:chExt cx="812800" cy="711200"/>
            </a:xfrm>
          </p:grpSpPr>
          <p:sp>
            <p:nvSpPr>
              <p:cNvPr id="748" name="Google Shape;748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49" name="Google Shape;749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0" name="Google Shape;750;p17"/>
            <p:cNvGrpSpPr/>
            <p:nvPr/>
          </p:nvGrpSpPr>
          <p:grpSpPr>
            <a:xfrm>
              <a:off x="22221145" y="1341090"/>
              <a:ext cx="1532674" cy="1341090"/>
              <a:chOff x="0" y="0"/>
              <a:chExt cx="812800" cy="711200"/>
            </a:xfrm>
          </p:grpSpPr>
          <p:sp>
            <p:nvSpPr>
              <p:cNvPr id="751" name="Google Shape;751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52" name="Google Shape;752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3" name="Google Shape;753;p17"/>
            <p:cNvGrpSpPr/>
            <p:nvPr/>
          </p:nvGrpSpPr>
          <p:grpSpPr>
            <a:xfrm>
              <a:off x="19154567" y="1341090"/>
              <a:ext cx="1532674" cy="1341090"/>
              <a:chOff x="0" y="0"/>
              <a:chExt cx="812800" cy="711200"/>
            </a:xfrm>
          </p:grpSpPr>
          <p:sp>
            <p:nvSpPr>
              <p:cNvPr id="754" name="Google Shape;754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55" name="Google Shape;755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6" name="Google Shape;756;p17"/>
            <p:cNvGrpSpPr/>
            <p:nvPr/>
          </p:nvGrpSpPr>
          <p:grpSpPr>
            <a:xfrm>
              <a:off x="17621277" y="1341090"/>
              <a:ext cx="1532674" cy="1341090"/>
              <a:chOff x="0" y="0"/>
              <a:chExt cx="812800" cy="711200"/>
            </a:xfrm>
          </p:grpSpPr>
          <p:sp>
            <p:nvSpPr>
              <p:cNvPr id="757" name="Google Shape;757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58" name="Google Shape;758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9" name="Google Shape;759;p17"/>
            <p:cNvGrpSpPr/>
            <p:nvPr/>
          </p:nvGrpSpPr>
          <p:grpSpPr>
            <a:xfrm>
              <a:off x="23753819" y="1341090"/>
              <a:ext cx="1532674" cy="1341090"/>
              <a:chOff x="0" y="0"/>
              <a:chExt cx="812800" cy="711200"/>
            </a:xfrm>
          </p:grpSpPr>
          <p:sp>
            <p:nvSpPr>
              <p:cNvPr id="760" name="Google Shape;760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61" name="Google Shape;761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2" name="Google Shape;762;p17"/>
            <p:cNvGrpSpPr/>
            <p:nvPr/>
          </p:nvGrpSpPr>
          <p:grpSpPr>
            <a:xfrm>
              <a:off x="15331047" y="0"/>
              <a:ext cx="1532674" cy="1341090"/>
              <a:chOff x="0" y="0"/>
              <a:chExt cx="812800" cy="711200"/>
            </a:xfrm>
          </p:grpSpPr>
          <p:sp>
            <p:nvSpPr>
              <p:cNvPr id="763" name="Google Shape;763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64" name="Google Shape;764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5" name="Google Shape;765;p17"/>
            <p:cNvGrpSpPr/>
            <p:nvPr/>
          </p:nvGrpSpPr>
          <p:grpSpPr>
            <a:xfrm>
              <a:off x="16864336" y="0"/>
              <a:ext cx="1532674" cy="1341090"/>
              <a:chOff x="0" y="0"/>
              <a:chExt cx="812800" cy="711200"/>
            </a:xfrm>
          </p:grpSpPr>
          <p:sp>
            <p:nvSpPr>
              <p:cNvPr id="766" name="Google Shape;766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67" name="Google Shape;767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8" name="Google Shape;768;p17"/>
            <p:cNvGrpSpPr/>
            <p:nvPr/>
          </p:nvGrpSpPr>
          <p:grpSpPr>
            <a:xfrm>
              <a:off x="13797758" y="0"/>
              <a:ext cx="1532674" cy="1341090"/>
              <a:chOff x="0" y="0"/>
              <a:chExt cx="812800" cy="711200"/>
            </a:xfrm>
          </p:grpSpPr>
          <p:sp>
            <p:nvSpPr>
              <p:cNvPr id="769" name="Google Shape;769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70" name="Google Shape;770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1" name="Google Shape;771;p17"/>
            <p:cNvGrpSpPr/>
            <p:nvPr/>
          </p:nvGrpSpPr>
          <p:grpSpPr>
            <a:xfrm>
              <a:off x="21463589" y="0"/>
              <a:ext cx="1532674" cy="1341090"/>
              <a:chOff x="0" y="0"/>
              <a:chExt cx="812800" cy="711200"/>
            </a:xfrm>
          </p:grpSpPr>
          <p:sp>
            <p:nvSpPr>
              <p:cNvPr id="772" name="Google Shape;772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73" name="Google Shape;773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4" name="Google Shape;774;p17"/>
            <p:cNvGrpSpPr/>
            <p:nvPr/>
          </p:nvGrpSpPr>
          <p:grpSpPr>
            <a:xfrm>
              <a:off x="22996878" y="0"/>
              <a:ext cx="1532674" cy="1341090"/>
              <a:chOff x="0" y="0"/>
              <a:chExt cx="812800" cy="711200"/>
            </a:xfrm>
          </p:grpSpPr>
          <p:sp>
            <p:nvSpPr>
              <p:cNvPr id="775" name="Google Shape;775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76" name="Google Shape;776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7" name="Google Shape;777;p17"/>
            <p:cNvGrpSpPr/>
            <p:nvPr/>
          </p:nvGrpSpPr>
          <p:grpSpPr>
            <a:xfrm>
              <a:off x="19930300" y="0"/>
              <a:ext cx="1532674" cy="1341090"/>
              <a:chOff x="0" y="0"/>
              <a:chExt cx="812800" cy="711200"/>
            </a:xfrm>
          </p:grpSpPr>
          <p:sp>
            <p:nvSpPr>
              <p:cNvPr id="778" name="Google Shape;778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79" name="Google Shape;779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0" name="Google Shape;780;p17"/>
            <p:cNvGrpSpPr/>
            <p:nvPr/>
          </p:nvGrpSpPr>
          <p:grpSpPr>
            <a:xfrm>
              <a:off x="18397010" y="0"/>
              <a:ext cx="1532674" cy="1341090"/>
              <a:chOff x="0" y="0"/>
              <a:chExt cx="812800" cy="711200"/>
            </a:xfrm>
          </p:grpSpPr>
          <p:sp>
            <p:nvSpPr>
              <p:cNvPr id="781" name="Google Shape;781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82" name="Google Shape;782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3" name="Google Shape;783;p17"/>
            <p:cNvGrpSpPr/>
            <p:nvPr/>
          </p:nvGrpSpPr>
          <p:grpSpPr>
            <a:xfrm>
              <a:off x="24529552" y="0"/>
              <a:ext cx="1532674" cy="1341090"/>
              <a:chOff x="0" y="0"/>
              <a:chExt cx="812800" cy="711200"/>
            </a:xfrm>
          </p:grpSpPr>
          <p:sp>
            <p:nvSpPr>
              <p:cNvPr id="784" name="Google Shape;784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85" name="Google Shape;785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6" name="Google Shape;786;p17"/>
            <p:cNvGrpSpPr/>
            <p:nvPr/>
          </p:nvGrpSpPr>
          <p:grpSpPr>
            <a:xfrm>
              <a:off x="13031421" y="1341090"/>
              <a:ext cx="1532674" cy="1341090"/>
              <a:chOff x="0" y="0"/>
              <a:chExt cx="812800" cy="711200"/>
            </a:xfrm>
          </p:grpSpPr>
          <p:sp>
            <p:nvSpPr>
              <p:cNvPr id="787" name="Google Shape;787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88" name="Google Shape;788;p17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89" name="Google Shape;789;p17"/>
          <p:cNvSpPr txBox="1"/>
          <p:nvPr/>
        </p:nvSpPr>
        <p:spPr>
          <a:xfrm>
            <a:off x="1028700" y="1009650"/>
            <a:ext cx="161529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Benefits of the Seal of Biliteracy </a:t>
            </a:r>
            <a:endParaRPr/>
          </a:p>
        </p:txBody>
      </p:sp>
      <p:grpSp>
        <p:nvGrpSpPr>
          <p:cNvPr id="790" name="Google Shape;790;p17"/>
          <p:cNvGrpSpPr/>
          <p:nvPr/>
        </p:nvGrpSpPr>
        <p:grpSpPr>
          <a:xfrm>
            <a:off x="2614907" y="3348591"/>
            <a:ext cx="1974418" cy="1983268"/>
            <a:chOff x="1813" y="0"/>
            <a:chExt cx="809173" cy="812800"/>
          </a:xfrm>
        </p:grpSpPr>
        <p:sp>
          <p:nvSpPr>
            <p:cNvPr id="791" name="Google Shape;791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EF6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3" name="Google Shape;793;p17"/>
          <p:cNvGrpSpPr/>
          <p:nvPr/>
        </p:nvGrpSpPr>
        <p:grpSpPr>
          <a:xfrm>
            <a:off x="2002149" y="5711343"/>
            <a:ext cx="3403575" cy="2126574"/>
            <a:chOff x="0" y="0"/>
            <a:chExt cx="4538100" cy="2835431"/>
          </a:xfrm>
        </p:grpSpPr>
        <p:sp>
          <p:nvSpPr>
            <p:cNvPr id="794" name="Google Shape;794;p17"/>
            <p:cNvSpPr txBox="1"/>
            <p:nvPr/>
          </p:nvSpPr>
          <p:spPr>
            <a:xfrm>
              <a:off x="103596" y="0"/>
              <a:ext cx="43308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499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Higher Education</a:t>
              </a:r>
              <a:endParaRPr/>
            </a:p>
          </p:txBody>
        </p:sp>
        <p:sp>
          <p:nvSpPr>
            <p:cNvPr id="795" name="Google Shape;795;p17"/>
            <p:cNvSpPr txBox="1"/>
            <p:nvPr/>
          </p:nvSpPr>
          <p:spPr>
            <a:xfrm>
              <a:off x="0" y="886331"/>
              <a:ext cx="4538100" cy="194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Schools may accept this as credit or serve as language placement</a:t>
              </a:r>
              <a:r>
                <a:rPr lang="en-US" sz="2499" u="none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 </a:t>
              </a:r>
              <a:endParaRPr/>
            </a:p>
          </p:txBody>
        </p:sp>
      </p:grpSp>
      <p:pic>
        <p:nvPicPr>
          <p:cNvPr id="796" name="Google Shape;796;p17"/>
          <p:cNvPicPr preferRelativeResize="0"/>
          <p:nvPr/>
        </p:nvPicPr>
        <p:blipFill rotWithShape="1">
          <a:blip r:embed="rId3">
            <a:alphaModFix/>
          </a:blip>
          <a:srcRect b="0" l="8109" r="8109" t="0"/>
          <a:stretch/>
        </p:blipFill>
        <p:spPr>
          <a:xfrm>
            <a:off x="3063641" y="3784628"/>
            <a:ext cx="1076954" cy="961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7" name="Google Shape;797;p17"/>
          <p:cNvGrpSpPr/>
          <p:nvPr/>
        </p:nvGrpSpPr>
        <p:grpSpPr>
          <a:xfrm>
            <a:off x="7930459" y="3348591"/>
            <a:ext cx="1974418" cy="1983268"/>
            <a:chOff x="1813" y="0"/>
            <a:chExt cx="809173" cy="812800"/>
          </a:xfrm>
        </p:grpSpPr>
        <p:sp>
          <p:nvSpPr>
            <p:cNvPr id="798" name="Google Shape;798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EF6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00" name="Google Shape;800;p17"/>
          <p:cNvPicPr preferRelativeResize="0"/>
          <p:nvPr/>
        </p:nvPicPr>
        <p:blipFill rotWithShape="1">
          <a:blip r:embed="rId4">
            <a:alphaModFix/>
          </a:blip>
          <a:srcRect b="6874" l="0" r="0" t="6874"/>
          <a:stretch/>
        </p:blipFill>
        <p:spPr>
          <a:xfrm>
            <a:off x="8333199" y="3821042"/>
            <a:ext cx="1168941" cy="9223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1" name="Google Shape;801;p17"/>
          <p:cNvGrpSpPr/>
          <p:nvPr/>
        </p:nvGrpSpPr>
        <p:grpSpPr>
          <a:xfrm>
            <a:off x="13246011" y="3317785"/>
            <a:ext cx="1974418" cy="1983268"/>
            <a:chOff x="1813" y="0"/>
            <a:chExt cx="809173" cy="812800"/>
          </a:xfrm>
        </p:grpSpPr>
        <p:sp>
          <p:nvSpPr>
            <p:cNvPr id="802" name="Google Shape;802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EF6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04" name="Google Shape;804;p17"/>
          <p:cNvPicPr preferRelativeResize="0"/>
          <p:nvPr/>
        </p:nvPicPr>
        <p:blipFill rotWithShape="1">
          <a:blip r:embed="rId5">
            <a:alphaModFix/>
          </a:blip>
          <a:srcRect b="0" l="3086" r="3095" t="0"/>
          <a:stretch/>
        </p:blipFill>
        <p:spPr>
          <a:xfrm>
            <a:off x="13720336" y="3844580"/>
            <a:ext cx="1004083" cy="10702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5" name="Google Shape;805;p17"/>
          <p:cNvGrpSpPr/>
          <p:nvPr/>
        </p:nvGrpSpPr>
        <p:grpSpPr>
          <a:xfrm>
            <a:off x="7215673" y="5711343"/>
            <a:ext cx="3403575" cy="2126574"/>
            <a:chOff x="0" y="0"/>
            <a:chExt cx="4538100" cy="2835431"/>
          </a:xfrm>
        </p:grpSpPr>
        <p:sp>
          <p:nvSpPr>
            <p:cNvPr id="806" name="Google Shape;806;p17"/>
            <p:cNvSpPr txBox="1"/>
            <p:nvPr/>
          </p:nvSpPr>
          <p:spPr>
            <a:xfrm>
              <a:off x="103596" y="0"/>
              <a:ext cx="43308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499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Workplace</a:t>
              </a:r>
              <a:endParaRPr/>
            </a:p>
          </p:txBody>
        </p:sp>
        <p:sp>
          <p:nvSpPr>
            <p:cNvPr id="807" name="Google Shape;807;p17"/>
            <p:cNvSpPr txBox="1"/>
            <p:nvPr/>
          </p:nvSpPr>
          <p:spPr>
            <a:xfrm>
              <a:off x="0" y="886331"/>
              <a:ext cx="4538100" cy="194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Enhance your resume by verifying that you are bilingual</a:t>
              </a:r>
              <a:endParaRPr/>
            </a:p>
          </p:txBody>
        </p:sp>
      </p:grpSp>
      <p:grpSp>
        <p:nvGrpSpPr>
          <p:cNvPr id="808" name="Google Shape;808;p17"/>
          <p:cNvGrpSpPr/>
          <p:nvPr/>
        </p:nvGrpSpPr>
        <p:grpSpPr>
          <a:xfrm>
            <a:off x="12429197" y="5711343"/>
            <a:ext cx="3403575" cy="1587924"/>
            <a:chOff x="0" y="0"/>
            <a:chExt cx="4538100" cy="2117231"/>
          </a:xfrm>
        </p:grpSpPr>
        <p:sp>
          <p:nvSpPr>
            <p:cNvPr id="809" name="Google Shape;809;p17"/>
            <p:cNvSpPr txBox="1"/>
            <p:nvPr/>
          </p:nvSpPr>
          <p:spPr>
            <a:xfrm>
              <a:off x="103596" y="0"/>
              <a:ext cx="43308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499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Lifetime</a:t>
              </a:r>
              <a:endParaRPr/>
            </a:p>
          </p:txBody>
        </p:sp>
        <p:sp>
          <p:nvSpPr>
            <p:cNvPr id="810" name="Google Shape;810;p17"/>
            <p:cNvSpPr txBox="1"/>
            <p:nvPr/>
          </p:nvSpPr>
          <p:spPr>
            <a:xfrm>
              <a:off x="0" y="886331"/>
              <a:ext cx="4538100" cy="123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Since the seal is on your diploma, it never expires</a:t>
              </a:r>
              <a:endParaRPr/>
            </a:p>
          </p:txBody>
        </p:sp>
      </p:grpSp>
      <p:grpSp>
        <p:nvGrpSpPr>
          <p:cNvPr id="811" name="Google Shape;811;p17"/>
          <p:cNvGrpSpPr/>
          <p:nvPr/>
        </p:nvGrpSpPr>
        <p:grpSpPr>
          <a:xfrm>
            <a:off x="17316348" y="9256622"/>
            <a:ext cx="972427" cy="1030224"/>
            <a:chOff x="17316348" y="9256622"/>
            <a:chExt cx="972427" cy="1030224"/>
          </a:xfrm>
        </p:grpSpPr>
        <p:sp>
          <p:nvSpPr>
            <p:cNvPr id="812" name="Google Shape;812;p17"/>
            <p:cNvSpPr/>
            <p:nvPr/>
          </p:nvSpPr>
          <p:spPr>
            <a:xfrm>
              <a:off x="17316348" y="9256622"/>
              <a:ext cx="972312" cy="1030224"/>
            </a:xfrm>
            <a:custGeom>
              <a:rect b="b" l="l" r="r" t="t"/>
              <a:pathLst>
                <a:path extrusionOk="0" h="812800" w="7366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813" name="Google Shape;813;p17"/>
            <p:cNvSpPr txBox="1"/>
            <p:nvPr/>
          </p:nvSpPr>
          <p:spPr>
            <a:xfrm>
              <a:off x="17316475" y="9384600"/>
              <a:ext cx="9723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 u="sng">
                  <a:solidFill>
                    <a:schemeClr val="dk2"/>
                  </a:solidFill>
                  <a:latin typeface="Cabin"/>
                  <a:ea typeface="Cabin"/>
                  <a:cs typeface="Cabin"/>
                  <a:sym typeface="Cabin"/>
                  <a:hlinkClick action="ppaction://hlinksldjump" r:id="rId6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ToC</a:t>
              </a:r>
              <a:endParaRPr>
                <a:solidFill>
                  <a:schemeClr val="dk2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8" name="Google Shape;818;p18"/>
          <p:cNvCxnSpPr/>
          <p:nvPr/>
        </p:nvCxnSpPr>
        <p:spPr>
          <a:xfrm>
            <a:off x="0" y="6066343"/>
            <a:ext cx="18288000" cy="0"/>
          </a:xfrm>
          <a:prstGeom prst="straightConnector1">
            <a:avLst/>
          </a:prstGeom>
          <a:noFill/>
          <a:ln cap="flat" cmpd="sng" w="47625">
            <a:solidFill>
              <a:srgbClr val="00B1D2"/>
            </a:solidFill>
            <a:prstDash val="dot"/>
            <a:round/>
            <a:headEnd len="sm" w="sm" type="none"/>
            <a:tailEnd len="sm" w="sm" type="none"/>
          </a:ln>
        </p:spPr>
      </p:cxnSp>
      <p:grpSp>
        <p:nvGrpSpPr>
          <p:cNvPr id="819" name="Google Shape;819;p18"/>
          <p:cNvGrpSpPr/>
          <p:nvPr/>
        </p:nvGrpSpPr>
        <p:grpSpPr>
          <a:xfrm rot="5415873">
            <a:off x="1622625" y="5461971"/>
            <a:ext cx="1435851" cy="1256369"/>
            <a:chOff x="0" y="0"/>
            <a:chExt cx="812800" cy="711200"/>
          </a:xfrm>
        </p:grpSpPr>
        <p:sp>
          <p:nvSpPr>
            <p:cNvPr id="820" name="Google Shape;820;p18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821" name="Google Shape;821;p18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2" name="Google Shape;822;p18"/>
          <p:cNvGrpSpPr/>
          <p:nvPr/>
        </p:nvGrpSpPr>
        <p:grpSpPr>
          <a:xfrm rot="5415873">
            <a:off x="5177762" y="5062701"/>
            <a:ext cx="2348467" cy="2054909"/>
            <a:chOff x="0" y="0"/>
            <a:chExt cx="812800" cy="711200"/>
          </a:xfrm>
        </p:grpSpPr>
        <p:sp>
          <p:nvSpPr>
            <p:cNvPr id="823" name="Google Shape;823;p18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824" name="Google Shape;824;p18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5" name="Google Shape;825;p18"/>
          <p:cNvGrpSpPr/>
          <p:nvPr/>
        </p:nvGrpSpPr>
        <p:grpSpPr>
          <a:xfrm rot="5415958">
            <a:off x="9035921" y="5461954"/>
            <a:ext cx="1435827" cy="1256348"/>
            <a:chOff x="0" y="0"/>
            <a:chExt cx="812800" cy="711200"/>
          </a:xfrm>
        </p:grpSpPr>
        <p:sp>
          <p:nvSpPr>
            <p:cNvPr id="826" name="Google Shape;826;p18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827" name="Google Shape;827;p18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8" name="Google Shape;828;p18"/>
          <p:cNvGrpSpPr/>
          <p:nvPr/>
        </p:nvGrpSpPr>
        <p:grpSpPr>
          <a:xfrm rot="5415873">
            <a:off x="13200654" y="5062701"/>
            <a:ext cx="2348467" cy="2054909"/>
            <a:chOff x="0" y="0"/>
            <a:chExt cx="812800" cy="711200"/>
          </a:xfrm>
        </p:grpSpPr>
        <p:sp>
          <p:nvSpPr>
            <p:cNvPr id="829" name="Google Shape;829;p18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830" name="Google Shape;830;p18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1" name="Google Shape;831;p18"/>
          <p:cNvSpPr/>
          <p:nvPr/>
        </p:nvSpPr>
        <p:spPr>
          <a:xfrm>
            <a:off x="5540369" y="5558059"/>
            <a:ext cx="865317" cy="773069"/>
          </a:xfrm>
          <a:custGeom>
            <a:rect b="b" l="l" r="r" t="t"/>
            <a:pathLst>
              <a:path extrusionOk="0" h="773069" w="865317">
                <a:moveTo>
                  <a:pt x="833254" y="406488"/>
                </a:moveTo>
                <a:cubicBezTo>
                  <a:pt x="852385" y="417473"/>
                  <a:pt x="865317" y="438110"/>
                  <a:pt x="865317" y="461726"/>
                </a:cubicBezTo>
                <a:lnTo>
                  <a:pt x="865317" y="470944"/>
                </a:lnTo>
                <a:cubicBezTo>
                  <a:pt x="865317" y="494387"/>
                  <a:pt x="852575" y="514902"/>
                  <a:pt x="833670" y="525956"/>
                </a:cubicBezTo>
                <a:cubicBezTo>
                  <a:pt x="852575" y="537010"/>
                  <a:pt x="865317" y="557525"/>
                  <a:pt x="865317" y="580968"/>
                </a:cubicBezTo>
                <a:lnTo>
                  <a:pt x="865317" y="590169"/>
                </a:lnTo>
                <a:cubicBezTo>
                  <a:pt x="865317" y="621807"/>
                  <a:pt x="842136" y="648127"/>
                  <a:pt x="811873" y="653013"/>
                </a:cubicBezTo>
                <a:cubicBezTo>
                  <a:pt x="825810" y="665228"/>
                  <a:pt x="834622" y="683127"/>
                  <a:pt x="834622" y="703070"/>
                </a:cubicBezTo>
                <a:lnTo>
                  <a:pt x="834622" y="706518"/>
                </a:lnTo>
                <a:cubicBezTo>
                  <a:pt x="834622" y="743216"/>
                  <a:pt x="804793" y="773069"/>
                  <a:pt x="768125" y="773069"/>
                </a:cubicBezTo>
                <a:lnTo>
                  <a:pt x="595605" y="773069"/>
                </a:lnTo>
                <a:cubicBezTo>
                  <a:pt x="579954" y="773069"/>
                  <a:pt x="565256" y="767733"/>
                  <a:pt x="553397" y="757926"/>
                </a:cubicBezTo>
                <a:cubicBezTo>
                  <a:pt x="552618" y="758186"/>
                  <a:pt x="551804" y="758359"/>
                  <a:pt x="550938" y="758376"/>
                </a:cubicBezTo>
                <a:lnTo>
                  <a:pt x="386261" y="761149"/>
                </a:lnTo>
                <a:cubicBezTo>
                  <a:pt x="337422" y="761149"/>
                  <a:pt x="308735" y="733946"/>
                  <a:pt x="295959" y="717745"/>
                </a:cubicBezTo>
                <a:cubicBezTo>
                  <a:pt x="290505" y="710815"/>
                  <a:pt x="282212" y="706829"/>
                  <a:pt x="273227" y="706829"/>
                </a:cubicBezTo>
                <a:lnTo>
                  <a:pt x="213880" y="706829"/>
                </a:lnTo>
                <a:lnTo>
                  <a:pt x="213880" y="718490"/>
                </a:lnTo>
                <a:cubicBezTo>
                  <a:pt x="213880" y="748587"/>
                  <a:pt x="189417" y="773069"/>
                  <a:pt x="159345" y="773069"/>
                </a:cubicBezTo>
                <a:lnTo>
                  <a:pt x="54552" y="773069"/>
                </a:lnTo>
                <a:cubicBezTo>
                  <a:pt x="24480" y="773069"/>
                  <a:pt x="0" y="748587"/>
                  <a:pt x="0" y="718490"/>
                </a:cubicBezTo>
                <a:lnTo>
                  <a:pt x="0" y="375924"/>
                </a:lnTo>
                <a:cubicBezTo>
                  <a:pt x="0" y="345828"/>
                  <a:pt x="24480" y="321328"/>
                  <a:pt x="54552" y="321328"/>
                </a:cubicBezTo>
                <a:lnTo>
                  <a:pt x="159345" y="321328"/>
                </a:lnTo>
                <a:cubicBezTo>
                  <a:pt x="189417" y="321328"/>
                  <a:pt x="213880" y="345828"/>
                  <a:pt x="213880" y="375924"/>
                </a:cubicBezTo>
                <a:lnTo>
                  <a:pt x="213880" y="376219"/>
                </a:lnTo>
                <a:lnTo>
                  <a:pt x="294574" y="376236"/>
                </a:lnTo>
                <a:cubicBezTo>
                  <a:pt x="294591" y="376236"/>
                  <a:pt x="294591" y="376236"/>
                  <a:pt x="294608" y="376236"/>
                </a:cubicBezTo>
                <a:cubicBezTo>
                  <a:pt x="305065" y="376236"/>
                  <a:pt x="314293" y="369201"/>
                  <a:pt x="317045" y="359100"/>
                </a:cubicBezTo>
                <a:cubicBezTo>
                  <a:pt x="326134" y="325659"/>
                  <a:pt x="340400" y="282845"/>
                  <a:pt x="370160" y="248278"/>
                </a:cubicBezTo>
                <a:cubicBezTo>
                  <a:pt x="383768" y="232494"/>
                  <a:pt x="399678" y="219169"/>
                  <a:pt x="415069" y="206296"/>
                </a:cubicBezTo>
                <a:cubicBezTo>
                  <a:pt x="426842" y="196454"/>
                  <a:pt x="439012" y="186283"/>
                  <a:pt x="449746" y="175281"/>
                </a:cubicBezTo>
                <a:cubicBezTo>
                  <a:pt x="476702" y="147645"/>
                  <a:pt x="486484" y="113892"/>
                  <a:pt x="493028" y="81526"/>
                </a:cubicBezTo>
                <a:cubicBezTo>
                  <a:pt x="497512" y="59365"/>
                  <a:pt x="505977" y="27986"/>
                  <a:pt x="527462" y="11284"/>
                </a:cubicBezTo>
                <a:cubicBezTo>
                  <a:pt x="540395" y="1234"/>
                  <a:pt x="555578" y="-2266"/>
                  <a:pt x="570242" y="1442"/>
                </a:cubicBezTo>
                <a:cubicBezTo>
                  <a:pt x="586568" y="5566"/>
                  <a:pt x="600937" y="18491"/>
                  <a:pt x="608658" y="36009"/>
                </a:cubicBezTo>
                <a:cubicBezTo>
                  <a:pt x="642054" y="111917"/>
                  <a:pt x="636099" y="211112"/>
                  <a:pt x="595570" y="278825"/>
                </a:cubicBezTo>
                <a:lnTo>
                  <a:pt x="800551" y="278825"/>
                </a:lnTo>
                <a:cubicBezTo>
                  <a:pt x="836267" y="278825"/>
                  <a:pt x="865317" y="307917"/>
                  <a:pt x="865317" y="343662"/>
                </a:cubicBezTo>
                <a:lnTo>
                  <a:pt x="865317" y="350558"/>
                </a:lnTo>
                <a:cubicBezTo>
                  <a:pt x="865317" y="374365"/>
                  <a:pt x="852420" y="395209"/>
                  <a:pt x="833254" y="406488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18"/>
          <p:cNvSpPr/>
          <p:nvPr/>
        </p:nvSpPr>
        <p:spPr>
          <a:xfrm>
            <a:off x="5557681" y="5575377"/>
            <a:ext cx="830692" cy="738424"/>
          </a:xfrm>
          <a:custGeom>
            <a:rect b="b" l="l" r="r" t="t"/>
            <a:pathLst>
              <a:path extrusionOk="0" h="738424" w="830692">
                <a:moveTo>
                  <a:pt x="799997" y="685752"/>
                </a:moveTo>
                <a:lnTo>
                  <a:pt x="799997" y="689200"/>
                </a:lnTo>
                <a:cubicBezTo>
                  <a:pt x="799997" y="716351"/>
                  <a:pt x="777923" y="738425"/>
                  <a:pt x="750812" y="738425"/>
                </a:cubicBezTo>
                <a:lnTo>
                  <a:pt x="578292" y="738425"/>
                </a:lnTo>
                <a:cubicBezTo>
                  <a:pt x="564702" y="738425"/>
                  <a:pt x="552064" y="733001"/>
                  <a:pt x="542697" y="723160"/>
                </a:cubicBezTo>
                <a:cubicBezTo>
                  <a:pt x="533937" y="713977"/>
                  <a:pt x="529107" y="701917"/>
                  <a:pt x="529107" y="689200"/>
                </a:cubicBezTo>
                <a:lnTo>
                  <a:pt x="529107" y="685752"/>
                </a:lnTo>
                <a:cubicBezTo>
                  <a:pt x="529107" y="658618"/>
                  <a:pt x="551181" y="636526"/>
                  <a:pt x="578292" y="636526"/>
                </a:cubicBezTo>
                <a:lnTo>
                  <a:pt x="750812" y="636526"/>
                </a:lnTo>
                <a:cubicBezTo>
                  <a:pt x="777923" y="636526"/>
                  <a:pt x="799997" y="658618"/>
                  <a:pt x="799997" y="685752"/>
                </a:cubicBezTo>
                <a:close/>
                <a:moveTo>
                  <a:pt x="784381" y="517301"/>
                </a:moveTo>
                <a:lnTo>
                  <a:pt x="553501" y="517301"/>
                </a:lnTo>
                <a:cubicBezTo>
                  <a:pt x="527964" y="517301"/>
                  <a:pt x="507189" y="538093"/>
                  <a:pt x="507189" y="563650"/>
                </a:cubicBezTo>
                <a:lnTo>
                  <a:pt x="507189" y="572851"/>
                </a:lnTo>
                <a:cubicBezTo>
                  <a:pt x="507189" y="598408"/>
                  <a:pt x="527964" y="619200"/>
                  <a:pt x="553501" y="619200"/>
                </a:cubicBezTo>
                <a:lnTo>
                  <a:pt x="578292" y="619200"/>
                </a:lnTo>
                <a:lnTo>
                  <a:pt x="750812" y="619200"/>
                </a:lnTo>
                <a:lnTo>
                  <a:pt x="784381" y="619200"/>
                </a:lnTo>
                <a:cubicBezTo>
                  <a:pt x="809917" y="619200"/>
                  <a:pt x="830692" y="598408"/>
                  <a:pt x="830692" y="572851"/>
                </a:cubicBezTo>
                <a:lnTo>
                  <a:pt x="830692" y="563650"/>
                </a:lnTo>
                <a:cubicBezTo>
                  <a:pt x="830692" y="538093"/>
                  <a:pt x="809917" y="517301"/>
                  <a:pt x="784381" y="517301"/>
                </a:cubicBezTo>
                <a:close/>
                <a:moveTo>
                  <a:pt x="784381" y="398076"/>
                </a:moveTo>
                <a:lnTo>
                  <a:pt x="553501" y="398076"/>
                </a:lnTo>
                <a:cubicBezTo>
                  <a:pt x="527964" y="398076"/>
                  <a:pt x="507189" y="418868"/>
                  <a:pt x="507189" y="444408"/>
                </a:cubicBezTo>
                <a:lnTo>
                  <a:pt x="507189" y="453626"/>
                </a:lnTo>
                <a:cubicBezTo>
                  <a:pt x="507189" y="479183"/>
                  <a:pt x="527964" y="499975"/>
                  <a:pt x="553501" y="499975"/>
                </a:cubicBezTo>
                <a:lnTo>
                  <a:pt x="784381" y="499975"/>
                </a:lnTo>
                <a:cubicBezTo>
                  <a:pt x="809917" y="499975"/>
                  <a:pt x="830692" y="479183"/>
                  <a:pt x="830692" y="453626"/>
                </a:cubicBezTo>
                <a:lnTo>
                  <a:pt x="830692" y="444408"/>
                </a:lnTo>
                <a:cubicBezTo>
                  <a:pt x="830692" y="418868"/>
                  <a:pt x="809917" y="398076"/>
                  <a:pt x="784381" y="398076"/>
                </a:cubicBezTo>
                <a:close/>
                <a:moveTo>
                  <a:pt x="783238" y="278834"/>
                </a:moveTo>
                <a:lnTo>
                  <a:pt x="576578" y="278834"/>
                </a:lnTo>
                <a:cubicBezTo>
                  <a:pt x="572527" y="278834"/>
                  <a:pt x="568545" y="279336"/>
                  <a:pt x="564719" y="280324"/>
                </a:cubicBezTo>
                <a:cubicBezTo>
                  <a:pt x="543754" y="285730"/>
                  <a:pt x="529107" y="304651"/>
                  <a:pt x="529107" y="326344"/>
                </a:cubicBezTo>
                <a:lnTo>
                  <a:pt x="529107" y="333240"/>
                </a:lnTo>
                <a:cubicBezTo>
                  <a:pt x="529107" y="359438"/>
                  <a:pt x="550402" y="380750"/>
                  <a:pt x="576578" y="380750"/>
                </a:cubicBezTo>
                <a:lnTo>
                  <a:pt x="783238" y="380750"/>
                </a:lnTo>
                <a:cubicBezTo>
                  <a:pt x="809398" y="380750"/>
                  <a:pt x="830692" y="359438"/>
                  <a:pt x="830692" y="333240"/>
                </a:cubicBezTo>
                <a:lnTo>
                  <a:pt x="830692" y="326344"/>
                </a:lnTo>
                <a:cubicBezTo>
                  <a:pt x="830692" y="300146"/>
                  <a:pt x="809398" y="278834"/>
                  <a:pt x="783238" y="278834"/>
                </a:cubicBezTo>
                <a:close/>
                <a:moveTo>
                  <a:pt x="511794" y="685752"/>
                </a:moveTo>
                <a:cubicBezTo>
                  <a:pt x="511794" y="664959"/>
                  <a:pt x="521386" y="646368"/>
                  <a:pt x="536344" y="634153"/>
                </a:cubicBezTo>
                <a:cubicBezTo>
                  <a:pt x="509578" y="626650"/>
                  <a:pt x="489877" y="602012"/>
                  <a:pt x="489877" y="572851"/>
                </a:cubicBezTo>
                <a:lnTo>
                  <a:pt x="489877" y="563650"/>
                </a:lnTo>
                <a:cubicBezTo>
                  <a:pt x="489877" y="540207"/>
                  <a:pt x="502619" y="519692"/>
                  <a:pt x="521524" y="508638"/>
                </a:cubicBezTo>
                <a:cubicBezTo>
                  <a:pt x="502619" y="497584"/>
                  <a:pt x="489877" y="477069"/>
                  <a:pt x="489877" y="453626"/>
                </a:cubicBezTo>
                <a:lnTo>
                  <a:pt x="489877" y="444408"/>
                </a:lnTo>
                <a:cubicBezTo>
                  <a:pt x="489877" y="415559"/>
                  <a:pt x="509163" y="391128"/>
                  <a:pt x="535530" y="383349"/>
                </a:cubicBezTo>
                <a:cubicBezTo>
                  <a:pt x="521039" y="371445"/>
                  <a:pt x="511794" y="353408"/>
                  <a:pt x="511794" y="333240"/>
                </a:cubicBezTo>
                <a:lnTo>
                  <a:pt x="511794" y="326344"/>
                </a:lnTo>
                <a:cubicBezTo>
                  <a:pt x="511794" y="298569"/>
                  <a:pt x="529384" y="274138"/>
                  <a:pt x="555197" y="265128"/>
                </a:cubicBezTo>
                <a:cubicBezTo>
                  <a:pt x="555197" y="265111"/>
                  <a:pt x="555197" y="265111"/>
                  <a:pt x="555197" y="265111"/>
                </a:cubicBezTo>
                <a:cubicBezTo>
                  <a:pt x="600383" y="202336"/>
                  <a:pt x="608918" y="101634"/>
                  <a:pt x="575488" y="25691"/>
                </a:cubicBezTo>
                <a:cubicBezTo>
                  <a:pt x="569913" y="13008"/>
                  <a:pt x="559889" y="3755"/>
                  <a:pt x="548688" y="914"/>
                </a:cubicBezTo>
                <a:cubicBezTo>
                  <a:pt x="539183" y="-1478"/>
                  <a:pt x="529523" y="844"/>
                  <a:pt x="520780" y="7654"/>
                </a:cubicBezTo>
                <a:cubicBezTo>
                  <a:pt x="503831" y="20822"/>
                  <a:pt x="496629" y="48198"/>
                  <a:pt x="492681" y="67639"/>
                </a:cubicBezTo>
                <a:cubicBezTo>
                  <a:pt x="485601" y="102604"/>
                  <a:pt x="474919" y="139215"/>
                  <a:pt x="444829" y="170057"/>
                </a:cubicBezTo>
                <a:cubicBezTo>
                  <a:pt x="433472" y="181700"/>
                  <a:pt x="420973" y="192166"/>
                  <a:pt x="408871" y="202285"/>
                </a:cubicBezTo>
                <a:cubicBezTo>
                  <a:pt x="393325" y="215280"/>
                  <a:pt x="378643" y="227564"/>
                  <a:pt x="365971" y="242275"/>
                </a:cubicBezTo>
                <a:cubicBezTo>
                  <a:pt x="338461" y="274208"/>
                  <a:pt x="325044" y="314666"/>
                  <a:pt x="316422" y="346339"/>
                </a:cubicBezTo>
                <a:cubicBezTo>
                  <a:pt x="311626" y="363960"/>
                  <a:pt x="295543" y="376245"/>
                  <a:pt x="277296" y="376245"/>
                </a:cubicBezTo>
                <a:cubicBezTo>
                  <a:pt x="277278" y="376245"/>
                  <a:pt x="277261" y="376245"/>
                  <a:pt x="277244" y="376245"/>
                </a:cubicBezTo>
                <a:lnTo>
                  <a:pt x="196567" y="376227"/>
                </a:lnTo>
                <a:lnTo>
                  <a:pt x="196567" y="672185"/>
                </a:lnTo>
                <a:lnTo>
                  <a:pt x="255915" y="672185"/>
                </a:lnTo>
                <a:cubicBezTo>
                  <a:pt x="270232" y="672185"/>
                  <a:pt x="283476" y="678561"/>
                  <a:pt x="292254" y="689685"/>
                </a:cubicBezTo>
                <a:cubicBezTo>
                  <a:pt x="305463" y="706492"/>
                  <a:pt x="329476" y="726504"/>
                  <a:pt x="368810" y="726504"/>
                </a:cubicBezTo>
                <a:lnTo>
                  <a:pt x="521576" y="723940"/>
                </a:lnTo>
                <a:cubicBezTo>
                  <a:pt x="515222" y="713578"/>
                  <a:pt x="511794" y="701623"/>
                  <a:pt x="511794" y="689200"/>
                </a:cubicBezTo>
                <a:lnTo>
                  <a:pt x="511794" y="685752"/>
                </a:lnTo>
                <a:close/>
                <a:moveTo>
                  <a:pt x="142032" y="321336"/>
                </a:moveTo>
                <a:lnTo>
                  <a:pt x="37239" y="321336"/>
                </a:lnTo>
                <a:cubicBezTo>
                  <a:pt x="16707" y="321336"/>
                  <a:pt x="0" y="338057"/>
                  <a:pt x="0" y="358606"/>
                </a:cubicBezTo>
                <a:lnTo>
                  <a:pt x="0" y="701172"/>
                </a:lnTo>
                <a:cubicBezTo>
                  <a:pt x="0" y="721722"/>
                  <a:pt x="16707" y="738425"/>
                  <a:pt x="37239" y="738425"/>
                </a:cubicBezTo>
                <a:lnTo>
                  <a:pt x="142032" y="738425"/>
                </a:lnTo>
                <a:cubicBezTo>
                  <a:pt x="162565" y="738425"/>
                  <a:pt x="179254" y="721722"/>
                  <a:pt x="179254" y="701172"/>
                </a:cubicBezTo>
                <a:lnTo>
                  <a:pt x="179254" y="358606"/>
                </a:lnTo>
                <a:cubicBezTo>
                  <a:pt x="179254" y="338057"/>
                  <a:pt x="162565" y="321336"/>
                  <a:pt x="142032" y="321336"/>
                </a:cubicBezTo>
                <a:close/>
              </a:path>
            </a:pathLst>
          </a:custGeom>
          <a:solidFill>
            <a:srgbClr val="FE2E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18"/>
          <p:cNvSpPr/>
          <p:nvPr/>
        </p:nvSpPr>
        <p:spPr>
          <a:xfrm>
            <a:off x="5540369" y="5558059"/>
            <a:ext cx="865317" cy="773069"/>
          </a:xfrm>
          <a:custGeom>
            <a:rect b="b" l="l" r="r" t="t"/>
            <a:pathLst>
              <a:path extrusionOk="0" h="773069" w="865317">
                <a:moveTo>
                  <a:pt x="865317" y="350558"/>
                </a:moveTo>
                <a:lnTo>
                  <a:pt x="865317" y="343662"/>
                </a:lnTo>
                <a:cubicBezTo>
                  <a:pt x="865317" y="307917"/>
                  <a:pt x="836267" y="278825"/>
                  <a:pt x="800551" y="278825"/>
                </a:cubicBezTo>
                <a:lnTo>
                  <a:pt x="595570" y="278825"/>
                </a:lnTo>
                <a:cubicBezTo>
                  <a:pt x="636099" y="211112"/>
                  <a:pt x="642054" y="111917"/>
                  <a:pt x="608658" y="36009"/>
                </a:cubicBezTo>
                <a:cubicBezTo>
                  <a:pt x="600937" y="18491"/>
                  <a:pt x="586568" y="5566"/>
                  <a:pt x="570242" y="1442"/>
                </a:cubicBezTo>
                <a:cubicBezTo>
                  <a:pt x="555578" y="-2266"/>
                  <a:pt x="540395" y="1234"/>
                  <a:pt x="527462" y="11284"/>
                </a:cubicBezTo>
                <a:cubicBezTo>
                  <a:pt x="505977" y="27986"/>
                  <a:pt x="497512" y="59365"/>
                  <a:pt x="493028" y="81526"/>
                </a:cubicBezTo>
                <a:cubicBezTo>
                  <a:pt x="486484" y="113892"/>
                  <a:pt x="476702" y="147645"/>
                  <a:pt x="449746" y="175281"/>
                </a:cubicBezTo>
                <a:cubicBezTo>
                  <a:pt x="439012" y="186283"/>
                  <a:pt x="426842" y="196454"/>
                  <a:pt x="415069" y="206296"/>
                </a:cubicBezTo>
                <a:cubicBezTo>
                  <a:pt x="399678" y="219169"/>
                  <a:pt x="383768" y="232494"/>
                  <a:pt x="370160" y="248278"/>
                </a:cubicBezTo>
                <a:cubicBezTo>
                  <a:pt x="340400" y="282845"/>
                  <a:pt x="326134" y="325659"/>
                  <a:pt x="317045" y="359100"/>
                </a:cubicBezTo>
                <a:cubicBezTo>
                  <a:pt x="314293" y="369201"/>
                  <a:pt x="305065" y="376236"/>
                  <a:pt x="294608" y="376236"/>
                </a:cubicBezTo>
                <a:cubicBezTo>
                  <a:pt x="294591" y="376236"/>
                  <a:pt x="294591" y="376236"/>
                  <a:pt x="294574" y="376236"/>
                </a:cubicBezTo>
                <a:lnTo>
                  <a:pt x="213880" y="376219"/>
                </a:lnTo>
                <a:lnTo>
                  <a:pt x="213880" y="375924"/>
                </a:lnTo>
                <a:cubicBezTo>
                  <a:pt x="213880" y="345828"/>
                  <a:pt x="189417" y="321328"/>
                  <a:pt x="159345" y="321328"/>
                </a:cubicBezTo>
                <a:lnTo>
                  <a:pt x="54552" y="321328"/>
                </a:lnTo>
                <a:cubicBezTo>
                  <a:pt x="24480" y="321328"/>
                  <a:pt x="0" y="345828"/>
                  <a:pt x="0" y="375924"/>
                </a:cubicBezTo>
                <a:lnTo>
                  <a:pt x="0" y="718490"/>
                </a:lnTo>
                <a:cubicBezTo>
                  <a:pt x="0" y="748587"/>
                  <a:pt x="24480" y="773069"/>
                  <a:pt x="54552" y="773069"/>
                </a:cubicBezTo>
                <a:lnTo>
                  <a:pt x="159345" y="773069"/>
                </a:lnTo>
                <a:cubicBezTo>
                  <a:pt x="189417" y="773069"/>
                  <a:pt x="213880" y="748587"/>
                  <a:pt x="213880" y="718490"/>
                </a:cubicBezTo>
                <a:lnTo>
                  <a:pt x="213880" y="706829"/>
                </a:lnTo>
                <a:lnTo>
                  <a:pt x="273227" y="706829"/>
                </a:lnTo>
                <a:cubicBezTo>
                  <a:pt x="282212" y="706829"/>
                  <a:pt x="290505" y="710815"/>
                  <a:pt x="295959" y="717745"/>
                </a:cubicBezTo>
                <a:cubicBezTo>
                  <a:pt x="308735" y="733946"/>
                  <a:pt x="337422" y="761149"/>
                  <a:pt x="386261" y="761149"/>
                </a:cubicBezTo>
                <a:lnTo>
                  <a:pt x="550938" y="758376"/>
                </a:lnTo>
                <a:cubicBezTo>
                  <a:pt x="551804" y="758359"/>
                  <a:pt x="552618" y="758186"/>
                  <a:pt x="553397" y="757926"/>
                </a:cubicBezTo>
                <a:cubicBezTo>
                  <a:pt x="565256" y="767733"/>
                  <a:pt x="579954" y="773069"/>
                  <a:pt x="595605" y="773069"/>
                </a:cubicBezTo>
                <a:lnTo>
                  <a:pt x="768125" y="773069"/>
                </a:lnTo>
                <a:cubicBezTo>
                  <a:pt x="804793" y="773069"/>
                  <a:pt x="834622" y="743216"/>
                  <a:pt x="834622" y="706518"/>
                </a:cubicBezTo>
                <a:lnTo>
                  <a:pt x="834622" y="703070"/>
                </a:lnTo>
                <a:cubicBezTo>
                  <a:pt x="834622" y="683127"/>
                  <a:pt x="825810" y="665228"/>
                  <a:pt x="811873" y="653013"/>
                </a:cubicBezTo>
                <a:cubicBezTo>
                  <a:pt x="842136" y="648127"/>
                  <a:pt x="865317" y="621807"/>
                  <a:pt x="865317" y="590169"/>
                </a:cubicBezTo>
                <a:lnTo>
                  <a:pt x="865317" y="580968"/>
                </a:lnTo>
                <a:cubicBezTo>
                  <a:pt x="865317" y="557525"/>
                  <a:pt x="852575" y="537010"/>
                  <a:pt x="833670" y="525956"/>
                </a:cubicBezTo>
                <a:cubicBezTo>
                  <a:pt x="852575" y="514902"/>
                  <a:pt x="865317" y="494387"/>
                  <a:pt x="865317" y="470944"/>
                </a:cubicBezTo>
                <a:lnTo>
                  <a:pt x="865317" y="461726"/>
                </a:lnTo>
                <a:cubicBezTo>
                  <a:pt x="865317" y="438110"/>
                  <a:pt x="852385" y="417473"/>
                  <a:pt x="833254" y="406488"/>
                </a:cubicBezTo>
                <a:cubicBezTo>
                  <a:pt x="852420" y="395209"/>
                  <a:pt x="865317" y="374365"/>
                  <a:pt x="865317" y="350558"/>
                </a:cubicBezTo>
                <a:close/>
                <a:moveTo>
                  <a:pt x="196567" y="718490"/>
                </a:moveTo>
                <a:cubicBezTo>
                  <a:pt x="196567" y="739040"/>
                  <a:pt x="179878" y="755743"/>
                  <a:pt x="159345" y="755743"/>
                </a:cubicBezTo>
                <a:lnTo>
                  <a:pt x="54552" y="755743"/>
                </a:lnTo>
                <a:cubicBezTo>
                  <a:pt x="34019" y="755743"/>
                  <a:pt x="17313" y="739040"/>
                  <a:pt x="17313" y="718490"/>
                </a:cubicBezTo>
                <a:lnTo>
                  <a:pt x="17313" y="375924"/>
                </a:lnTo>
                <a:cubicBezTo>
                  <a:pt x="17313" y="355375"/>
                  <a:pt x="34019" y="338654"/>
                  <a:pt x="54552" y="338654"/>
                </a:cubicBezTo>
                <a:lnTo>
                  <a:pt x="159345" y="338654"/>
                </a:lnTo>
                <a:cubicBezTo>
                  <a:pt x="179878" y="338654"/>
                  <a:pt x="196567" y="355375"/>
                  <a:pt x="196567" y="375924"/>
                </a:cubicBezTo>
                <a:lnTo>
                  <a:pt x="196567" y="718490"/>
                </a:lnTo>
                <a:close/>
                <a:moveTo>
                  <a:pt x="386122" y="743822"/>
                </a:moveTo>
                <a:cubicBezTo>
                  <a:pt x="346788" y="743822"/>
                  <a:pt x="322776" y="723810"/>
                  <a:pt x="309566" y="707003"/>
                </a:cubicBezTo>
                <a:cubicBezTo>
                  <a:pt x="300789" y="695879"/>
                  <a:pt x="287545" y="689503"/>
                  <a:pt x="273227" y="689503"/>
                </a:cubicBezTo>
                <a:lnTo>
                  <a:pt x="213880" y="689503"/>
                </a:lnTo>
                <a:lnTo>
                  <a:pt x="213880" y="393545"/>
                </a:lnTo>
                <a:lnTo>
                  <a:pt x="294556" y="393563"/>
                </a:lnTo>
                <a:cubicBezTo>
                  <a:pt x="294574" y="393563"/>
                  <a:pt x="294591" y="393563"/>
                  <a:pt x="294608" y="393563"/>
                </a:cubicBezTo>
                <a:cubicBezTo>
                  <a:pt x="312856" y="393563"/>
                  <a:pt x="328939" y="381278"/>
                  <a:pt x="333735" y="363657"/>
                </a:cubicBezTo>
                <a:cubicBezTo>
                  <a:pt x="342356" y="331984"/>
                  <a:pt x="355774" y="291526"/>
                  <a:pt x="383283" y="259593"/>
                </a:cubicBezTo>
                <a:cubicBezTo>
                  <a:pt x="395956" y="244882"/>
                  <a:pt x="410637" y="232598"/>
                  <a:pt x="426184" y="219603"/>
                </a:cubicBezTo>
                <a:cubicBezTo>
                  <a:pt x="438285" y="209484"/>
                  <a:pt x="450785" y="199018"/>
                  <a:pt x="462142" y="187375"/>
                </a:cubicBezTo>
                <a:cubicBezTo>
                  <a:pt x="492231" y="156533"/>
                  <a:pt x="502913" y="119922"/>
                  <a:pt x="509994" y="84957"/>
                </a:cubicBezTo>
                <a:cubicBezTo>
                  <a:pt x="513941" y="65516"/>
                  <a:pt x="521143" y="38140"/>
                  <a:pt x="538092" y="24972"/>
                </a:cubicBezTo>
                <a:cubicBezTo>
                  <a:pt x="546835" y="18162"/>
                  <a:pt x="556496" y="15840"/>
                  <a:pt x="566000" y="18232"/>
                </a:cubicBezTo>
                <a:cubicBezTo>
                  <a:pt x="577201" y="21073"/>
                  <a:pt x="587225" y="30326"/>
                  <a:pt x="592800" y="43009"/>
                </a:cubicBezTo>
                <a:cubicBezTo>
                  <a:pt x="626231" y="118952"/>
                  <a:pt x="617696" y="219654"/>
                  <a:pt x="572510" y="282429"/>
                </a:cubicBezTo>
                <a:cubicBezTo>
                  <a:pt x="572510" y="282429"/>
                  <a:pt x="572510" y="282429"/>
                  <a:pt x="572510" y="282446"/>
                </a:cubicBezTo>
                <a:cubicBezTo>
                  <a:pt x="546697" y="291456"/>
                  <a:pt x="529107" y="315887"/>
                  <a:pt x="529107" y="343662"/>
                </a:cubicBezTo>
                <a:lnTo>
                  <a:pt x="529107" y="350558"/>
                </a:lnTo>
                <a:cubicBezTo>
                  <a:pt x="529107" y="370726"/>
                  <a:pt x="538352" y="388763"/>
                  <a:pt x="552843" y="400667"/>
                </a:cubicBezTo>
                <a:cubicBezTo>
                  <a:pt x="526476" y="408446"/>
                  <a:pt x="507189" y="432877"/>
                  <a:pt x="507189" y="461726"/>
                </a:cubicBezTo>
                <a:lnTo>
                  <a:pt x="507189" y="470944"/>
                </a:lnTo>
                <a:cubicBezTo>
                  <a:pt x="507189" y="494387"/>
                  <a:pt x="519931" y="514902"/>
                  <a:pt x="538837" y="525956"/>
                </a:cubicBezTo>
                <a:cubicBezTo>
                  <a:pt x="519931" y="537010"/>
                  <a:pt x="507189" y="557525"/>
                  <a:pt x="507189" y="580968"/>
                </a:cubicBezTo>
                <a:lnTo>
                  <a:pt x="507189" y="590169"/>
                </a:lnTo>
                <a:cubicBezTo>
                  <a:pt x="507189" y="619330"/>
                  <a:pt x="526891" y="643968"/>
                  <a:pt x="553656" y="651471"/>
                </a:cubicBezTo>
                <a:cubicBezTo>
                  <a:pt x="538698" y="663686"/>
                  <a:pt x="529107" y="682278"/>
                  <a:pt x="529107" y="703070"/>
                </a:cubicBezTo>
                <a:lnTo>
                  <a:pt x="529107" y="706518"/>
                </a:lnTo>
                <a:cubicBezTo>
                  <a:pt x="529107" y="718941"/>
                  <a:pt x="532535" y="730896"/>
                  <a:pt x="538889" y="741258"/>
                </a:cubicBezTo>
                <a:lnTo>
                  <a:pt x="386122" y="743822"/>
                </a:lnTo>
                <a:close/>
                <a:moveTo>
                  <a:pt x="817310" y="703070"/>
                </a:moveTo>
                <a:lnTo>
                  <a:pt x="817310" y="706518"/>
                </a:lnTo>
                <a:cubicBezTo>
                  <a:pt x="817310" y="733669"/>
                  <a:pt x="795236" y="755743"/>
                  <a:pt x="768125" y="755743"/>
                </a:cubicBezTo>
                <a:lnTo>
                  <a:pt x="595605" y="755743"/>
                </a:lnTo>
                <a:cubicBezTo>
                  <a:pt x="582014" y="755743"/>
                  <a:pt x="569376" y="750320"/>
                  <a:pt x="560010" y="740478"/>
                </a:cubicBezTo>
                <a:cubicBezTo>
                  <a:pt x="551250" y="731295"/>
                  <a:pt x="546420" y="719235"/>
                  <a:pt x="546420" y="706518"/>
                </a:cubicBezTo>
                <a:lnTo>
                  <a:pt x="546420" y="703070"/>
                </a:lnTo>
                <a:cubicBezTo>
                  <a:pt x="546420" y="675936"/>
                  <a:pt x="568493" y="653844"/>
                  <a:pt x="595605" y="653844"/>
                </a:cubicBezTo>
                <a:lnTo>
                  <a:pt x="768125" y="653844"/>
                </a:lnTo>
                <a:cubicBezTo>
                  <a:pt x="795236" y="653844"/>
                  <a:pt x="817310" y="675936"/>
                  <a:pt x="817310" y="703070"/>
                </a:cubicBezTo>
                <a:close/>
                <a:moveTo>
                  <a:pt x="848005" y="580968"/>
                </a:moveTo>
                <a:lnTo>
                  <a:pt x="848005" y="590169"/>
                </a:lnTo>
                <a:cubicBezTo>
                  <a:pt x="848005" y="615726"/>
                  <a:pt x="827230" y="636518"/>
                  <a:pt x="801694" y="636518"/>
                </a:cubicBezTo>
                <a:lnTo>
                  <a:pt x="768125" y="636518"/>
                </a:lnTo>
                <a:lnTo>
                  <a:pt x="595605" y="636518"/>
                </a:lnTo>
                <a:lnTo>
                  <a:pt x="570813" y="636518"/>
                </a:lnTo>
                <a:cubicBezTo>
                  <a:pt x="545277" y="636518"/>
                  <a:pt x="524502" y="615726"/>
                  <a:pt x="524502" y="590169"/>
                </a:cubicBezTo>
                <a:lnTo>
                  <a:pt x="524502" y="580968"/>
                </a:lnTo>
                <a:cubicBezTo>
                  <a:pt x="524502" y="555411"/>
                  <a:pt x="545277" y="534619"/>
                  <a:pt x="570813" y="534619"/>
                </a:cubicBezTo>
                <a:lnTo>
                  <a:pt x="801694" y="534619"/>
                </a:lnTo>
                <a:cubicBezTo>
                  <a:pt x="827230" y="534619"/>
                  <a:pt x="848005" y="555411"/>
                  <a:pt x="848005" y="580968"/>
                </a:cubicBezTo>
                <a:close/>
                <a:moveTo>
                  <a:pt x="848005" y="461726"/>
                </a:moveTo>
                <a:lnTo>
                  <a:pt x="848005" y="470944"/>
                </a:lnTo>
                <a:cubicBezTo>
                  <a:pt x="848005" y="496501"/>
                  <a:pt x="827230" y="517293"/>
                  <a:pt x="801694" y="517293"/>
                </a:cubicBezTo>
                <a:lnTo>
                  <a:pt x="570813" y="517293"/>
                </a:lnTo>
                <a:cubicBezTo>
                  <a:pt x="545277" y="517293"/>
                  <a:pt x="524502" y="496501"/>
                  <a:pt x="524502" y="470944"/>
                </a:cubicBezTo>
                <a:lnTo>
                  <a:pt x="524502" y="461726"/>
                </a:lnTo>
                <a:cubicBezTo>
                  <a:pt x="524502" y="436186"/>
                  <a:pt x="545277" y="415394"/>
                  <a:pt x="570813" y="415394"/>
                </a:cubicBezTo>
                <a:lnTo>
                  <a:pt x="801694" y="415394"/>
                </a:lnTo>
                <a:cubicBezTo>
                  <a:pt x="827230" y="415394"/>
                  <a:pt x="848005" y="436186"/>
                  <a:pt x="848005" y="461726"/>
                </a:cubicBezTo>
                <a:close/>
                <a:moveTo>
                  <a:pt x="800551" y="398068"/>
                </a:moveTo>
                <a:lnTo>
                  <a:pt x="593891" y="398068"/>
                </a:lnTo>
                <a:cubicBezTo>
                  <a:pt x="567714" y="398068"/>
                  <a:pt x="546420" y="376756"/>
                  <a:pt x="546420" y="350558"/>
                </a:cubicBezTo>
                <a:lnTo>
                  <a:pt x="546420" y="343662"/>
                </a:lnTo>
                <a:cubicBezTo>
                  <a:pt x="546420" y="321969"/>
                  <a:pt x="561066" y="303048"/>
                  <a:pt x="582032" y="297642"/>
                </a:cubicBezTo>
                <a:cubicBezTo>
                  <a:pt x="585858" y="296654"/>
                  <a:pt x="589840" y="296152"/>
                  <a:pt x="593891" y="296152"/>
                </a:cubicBezTo>
                <a:lnTo>
                  <a:pt x="800551" y="296152"/>
                </a:lnTo>
                <a:cubicBezTo>
                  <a:pt x="826710" y="296152"/>
                  <a:pt x="848005" y="317464"/>
                  <a:pt x="848005" y="343662"/>
                </a:cubicBezTo>
                <a:lnTo>
                  <a:pt x="848005" y="350558"/>
                </a:lnTo>
                <a:cubicBezTo>
                  <a:pt x="848005" y="376756"/>
                  <a:pt x="826710" y="398068"/>
                  <a:pt x="800551" y="398068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18"/>
          <p:cNvSpPr/>
          <p:nvPr/>
        </p:nvSpPr>
        <p:spPr>
          <a:xfrm>
            <a:off x="1942730" y="5842892"/>
            <a:ext cx="392012" cy="542682"/>
          </a:xfrm>
          <a:custGeom>
            <a:rect b="b" l="l" r="r" t="t"/>
            <a:pathLst>
              <a:path extrusionOk="0" h="542682" w="392012">
                <a:moveTo>
                  <a:pt x="392013" y="29247"/>
                </a:moveTo>
                <a:lnTo>
                  <a:pt x="392013" y="232770"/>
                </a:lnTo>
                <a:cubicBezTo>
                  <a:pt x="392013" y="238568"/>
                  <a:pt x="386262" y="242670"/>
                  <a:pt x="380821" y="240675"/>
                </a:cubicBezTo>
                <a:cubicBezTo>
                  <a:pt x="266251" y="198611"/>
                  <a:pt x="151681" y="296730"/>
                  <a:pt x="37111" y="245243"/>
                </a:cubicBezTo>
                <a:lnTo>
                  <a:pt x="37111" y="528258"/>
                </a:lnTo>
                <a:cubicBezTo>
                  <a:pt x="37111" y="536230"/>
                  <a:pt x="30651" y="542682"/>
                  <a:pt x="22695" y="542682"/>
                </a:cubicBezTo>
                <a:lnTo>
                  <a:pt x="14417" y="542682"/>
                </a:lnTo>
                <a:cubicBezTo>
                  <a:pt x="6449" y="542682"/>
                  <a:pt x="0" y="536219"/>
                  <a:pt x="0" y="528258"/>
                </a:cubicBezTo>
                <a:lnTo>
                  <a:pt x="0" y="14424"/>
                </a:lnTo>
                <a:cubicBezTo>
                  <a:pt x="0" y="6464"/>
                  <a:pt x="6460" y="0"/>
                  <a:pt x="14417" y="0"/>
                </a:cubicBezTo>
                <a:lnTo>
                  <a:pt x="22695" y="0"/>
                </a:lnTo>
                <a:cubicBezTo>
                  <a:pt x="30662" y="0"/>
                  <a:pt x="37111" y="6464"/>
                  <a:pt x="37111" y="14424"/>
                </a:cubicBezTo>
                <a:lnTo>
                  <a:pt x="37111" y="23704"/>
                </a:lnTo>
                <a:cubicBezTo>
                  <a:pt x="153676" y="76089"/>
                  <a:pt x="270229" y="-26376"/>
                  <a:pt x="386793" y="21464"/>
                </a:cubicBezTo>
                <a:cubicBezTo>
                  <a:pt x="389952" y="22761"/>
                  <a:pt x="392013" y="25844"/>
                  <a:pt x="392013" y="29247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18"/>
          <p:cNvSpPr/>
          <p:nvPr/>
        </p:nvSpPr>
        <p:spPr>
          <a:xfrm>
            <a:off x="1937190" y="5837349"/>
            <a:ext cx="403094" cy="553769"/>
          </a:xfrm>
          <a:custGeom>
            <a:rect b="b" l="l" r="r" t="t"/>
            <a:pathLst>
              <a:path extrusionOk="0" h="553769" w="403094">
                <a:moveTo>
                  <a:pt x="394440" y="21886"/>
                </a:moveTo>
                <a:cubicBezTo>
                  <a:pt x="335420" y="-2339"/>
                  <a:pt x="276180" y="10976"/>
                  <a:pt x="218889" y="23848"/>
                </a:cubicBezTo>
                <a:cubicBezTo>
                  <a:pt x="160125" y="37052"/>
                  <a:pt x="104541" y="49514"/>
                  <a:pt x="48204" y="25600"/>
                </a:cubicBezTo>
                <a:lnTo>
                  <a:pt x="48204" y="19968"/>
                </a:lnTo>
                <a:cubicBezTo>
                  <a:pt x="48204" y="8958"/>
                  <a:pt x="39250" y="0"/>
                  <a:pt x="28235" y="0"/>
                </a:cubicBezTo>
                <a:lnTo>
                  <a:pt x="19957" y="0"/>
                </a:lnTo>
                <a:cubicBezTo>
                  <a:pt x="8954" y="0"/>
                  <a:pt x="0" y="8958"/>
                  <a:pt x="0" y="19968"/>
                </a:cubicBezTo>
                <a:lnTo>
                  <a:pt x="0" y="533802"/>
                </a:lnTo>
                <a:cubicBezTo>
                  <a:pt x="0" y="544811"/>
                  <a:pt x="8954" y="553769"/>
                  <a:pt x="19957" y="553769"/>
                </a:cubicBezTo>
                <a:lnTo>
                  <a:pt x="28235" y="553769"/>
                </a:lnTo>
                <a:cubicBezTo>
                  <a:pt x="39239" y="553769"/>
                  <a:pt x="48193" y="544811"/>
                  <a:pt x="48193" y="533802"/>
                </a:cubicBezTo>
                <a:lnTo>
                  <a:pt x="48193" y="259112"/>
                </a:lnTo>
                <a:cubicBezTo>
                  <a:pt x="71364" y="268215"/>
                  <a:pt x="94557" y="271640"/>
                  <a:pt x="117650" y="271640"/>
                </a:cubicBezTo>
                <a:cubicBezTo>
                  <a:pt x="152590" y="271640"/>
                  <a:pt x="187285" y="263846"/>
                  <a:pt x="221316" y="256196"/>
                </a:cubicBezTo>
                <a:cubicBezTo>
                  <a:pt x="277498" y="243568"/>
                  <a:pt x="330567" y="231650"/>
                  <a:pt x="384455" y="251429"/>
                </a:cubicBezTo>
                <a:cubicBezTo>
                  <a:pt x="388677" y="252981"/>
                  <a:pt x="393409" y="252360"/>
                  <a:pt x="397121" y="249777"/>
                </a:cubicBezTo>
                <a:cubicBezTo>
                  <a:pt x="400867" y="247161"/>
                  <a:pt x="403094" y="242881"/>
                  <a:pt x="403094" y="238324"/>
                </a:cubicBezTo>
                <a:lnTo>
                  <a:pt x="403094" y="34791"/>
                </a:lnTo>
                <a:cubicBezTo>
                  <a:pt x="403094" y="29103"/>
                  <a:pt x="399703" y="24036"/>
                  <a:pt x="394440" y="21886"/>
                </a:cubicBezTo>
                <a:close/>
                <a:moveTo>
                  <a:pt x="37122" y="533813"/>
                </a:moveTo>
                <a:cubicBezTo>
                  <a:pt x="37122" y="538713"/>
                  <a:pt x="33144" y="542693"/>
                  <a:pt x="28246" y="542693"/>
                </a:cubicBezTo>
                <a:lnTo>
                  <a:pt x="19969" y="542693"/>
                </a:lnTo>
                <a:cubicBezTo>
                  <a:pt x="15071" y="542693"/>
                  <a:pt x="11092" y="538713"/>
                  <a:pt x="11092" y="533813"/>
                </a:cubicBezTo>
                <a:lnTo>
                  <a:pt x="11092" y="19968"/>
                </a:lnTo>
                <a:cubicBezTo>
                  <a:pt x="11092" y="15067"/>
                  <a:pt x="15071" y="11087"/>
                  <a:pt x="19969" y="11087"/>
                </a:cubicBezTo>
                <a:lnTo>
                  <a:pt x="28246" y="11087"/>
                </a:lnTo>
                <a:cubicBezTo>
                  <a:pt x="33144" y="11087"/>
                  <a:pt x="37122" y="15067"/>
                  <a:pt x="37122" y="19968"/>
                </a:cubicBezTo>
                <a:lnTo>
                  <a:pt x="37122" y="29247"/>
                </a:lnTo>
                <a:lnTo>
                  <a:pt x="37122" y="250786"/>
                </a:lnTo>
                <a:lnTo>
                  <a:pt x="37122" y="533813"/>
                </a:lnTo>
                <a:close/>
                <a:moveTo>
                  <a:pt x="392013" y="238324"/>
                </a:moveTo>
                <a:cubicBezTo>
                  <a:pt x="392013" y="239677"/>
                  <a:pt x="391148" y="240431"/>
                  <a:pt x="390772" y="240686"/>
                </a:cubicBezTo>
                <a:cubicBezTo>
                  <a:pt x="390328" y="240996"/>
                  <a:pt x="389420" y="241440"/>
                  <a:pt x="388267" y="241030"/>
                </a:cubicBezTo>
                <a:cubicBezTo>
                  <a:pt x="331309" y="220120"/>
                  <a:pt x="274152" y="232969"/>
                  <a:pt x="218878" y="245387"/>
                </a:cubicBezTo>
                <a:cubicBezTo>
                  <a:pt x="160125" y="258591"/>
                  <a:pt x="104541" y="271075"/>
                  <a:pt x="48204" y="247161"/>
                </a:cubicBezTo>
                <a:lnTo>
                  <a:pt x="48204" y="37596"/>
                </a:lnTo>
                <a:cubicBezTo>
                  <a:pt x="71386" y="46698"/>
                  <a:pt x="94568" y="50102"/>
                  <a:pt x="117661" y="50102"/>
                </a:cubicBezTo>
                <a:cubicBezTo>
                  <a:pt x="152601" y="50102"/>
                  <a:pt x="187296" y="42308"/>
                  <a:pt x="221327" y="34658"/>
                </a:cubicBezTo>
                <a:cubicBezTo>
                  <a:pt x="279504" y="21586"/>
                  <a:pt x="334445" y="9235"/>
                  <a:pt x="390240" y="32130"/>
                </a:cubicBezTo>
                <a:cubicBezTo>
                  <a:pt x="391326" y="32573"/>
                  <a:pt x="392024" y="33616"/>
                  <a:pt x="392024" y="34780"/>
                </a:cubicBezTo>
                <a:lnTo>
                  <a:pt x="392024" y="238324"/>
                </a:ln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18"/>
          <p:cNvSpPr/>
          <p:nvPr/>
        </p:nvSpPr>
        <p:spPr>
          <a:xfrm>
            <a:off x="13775059" y="5723799"/>
            <a:ext cx="452172" cy="779746"/>
          </a:xfrm>
          <a:custGeom>
            <a:rect b="b" l="l" r="r" t="t"/>
            <a:pathLst>
              <a:path extrusionOk="0" h="779746" w="452172">
                <a:moveTo>
                  <a:pt x="357303" y="697461"/>
                </a:moveTo>
                <a:lnTo>
                  <a:pt x="357303" y="762531"/>
                </a:lnTo>
                <a:cubicBezTo>
                  <a:pt x="357303" y="772039"/>
                  <a:pt x="349594" y="779747"/>
                  <a:pt x="340085" y="779747"/>
                </a:cubicBezTo>
                <a:lnTo>
                  <a:pt x="112087" y="779747"/>
                </a:lnTo>
                <a:cubicBezTo>
                  <a:pt x="102578" y="779747"/>
                  <a:pt x="94869" y="772039"/>
                  <a:pt x="94869" y="762531"/>
                </a:cubicBezTo>
                <a:lnTo>
                  <a:pt x="94869" y="697461"/>
                </a:lnTo>
                <a:cubicBezTo>
                  <a:pt x="94869" y="687954"/>
                  <a:pt x="102578" y="680246"/>
                  <a:pt x="112087" y="680246"/>
                </a:cubicBezTo>
                <a:lnTo>
                  <a:pt x="340101" y="680246"/>
                </a:lnTo>
                <a:cubicBezTo>
                  <a:pt x="349594" y="680230"/>
                  <a:pt x="357303" y="687938"/>
                  <a:pt x="357303" y="697461"/>
                </a:cubicBezTo>
                <a:close/>
                <a:moveTo>
                  <a:pt x="441867" y="0"/>
                </a:moveTo>
                <a:lnTo>
                  <a:pt x="10306" y="0"/>
                </a:lnTo>
                <a:cubicBezTo>
                  <a:pt x="4603" y="0"/>
                  <a:pt x="0" y="4618"/>
                  <a:pt x="0" y="10304"/>
                </a:cubicBezTo>
                <a:lnTo>
                  <a:pt x="0" y="303805"/>
                </a:lnTo>
                <a:cubicBezTo>
                  <a:pt x="0" y="410122"/>
                  <a:pt x="73414" y="499287"/>
                  <a:pt x="172328" y="523398"/>
                </a:cubicBezTo>
                <a:lnTo>
                  <a:pt x="172217" y="523398"/>
                </a:lnTo>
                <a:lnTo>
                  <a:pt x="150729" y="680230"/>
                </a:lnTo>
                <a:lnTo>
                  <a:pt x="301443" y="680230"/>
                </a:lnTo>
                <a:lnTo>
                  <a:pt x="279956" y="523398"/>
                </a:lnTo>
                <a:lnTo>
                  <a:pt x="279844" y="523398"/>
                </a:lnTo>
                <a:cubicBezTo>
                  <a:pt x="378759" y="499272"/>
                  <a:pt x="452172" y="410122"/>
                  <a:pt x="452172" y="303805"/>
                </a:cubicBezTo>
                <a:lnTo>
                  <a:pt x="452172" y="10304"/>
                </a:lnTo>
                <a:cubicBezTo>
                  <a:pt x="452172" y="4618"/>
                  <a:pt x="447553" y="0"/>
                  <a:pt x="441867" y="0"/>
                </a:cubicBezTo>
                <a:close/>
              </a:path>
            </a:pathLst>
          </a:custGeom>
          <a:solidFill>
            <a:srgbClr val="FE2E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18"/>
          <p:cNvSpPr/>
          <p:nvPr/>
        </p:nvSpPr>
        <p:spPr>
          <a:xfrm>
            <a:off x="13627847" y="5715837"/>
            <a:ext cx="746644" cy="795671"/>
          </a:xfrm>
          <a:custGeom>
            <a:rect b="b" l="l" r="r" t="t"/>
            <a:pathLst>
              <a:path extrusionOk="0" h="795671" w="746644">
                <a:moveTo>
                  <a:pt x="722908" y="130109"/>
                </a:moveTo>
                <a:lnTo>
                  <a:pt x="607349" y="130109"/>
                </a:lnTo>
                <a:lnTo>
                  <a:pt x="607349" y="18266"/>
                </a:lnTo>
                <a:cubicBezTo>
                  <a:pt x="607349" y="8201"/>
                  <a:pt x="599145" y="0"/>
                  <a:pt x="589079" y="0"/>
                </a:cubicBezTo>
                <a:lnTo>
                  <a:pt x="157518" y="0"/>
                </a:lnTo>
                <a:cubicBezTo>
                  <a:pt x="147435" y="0"/>
                  <a:pt x="139248" y="8201"/>
                  <a:pt x="139248" y="18266"/>
                </a:cubicBezTo>
                <a:lnTo>
                  <a:pt x="139248" y="130109"/>
                </a:lnTo>
                <a:lnTo>
                  <a:pt x="23672" y="130109"/>
                </a:lnTo>
                <a:cubicBezTo>
                  <a:pt x="10643" y="130109"/>
                  <a:pt x="35" y="140715"/>
                  <a:pt x="3" y="153758"/>
                </a:cubicBezTo>
                <a:cubicBezTo>
                  <a:pt x="-348" y="340035"/>
                  <a:pt x="34121" y="453646"/>
                  <a:pt x="102453" y="491468"/>
                </a:cubicBezTo>
                <a:cubicBezTo>
                  <a:pt x="120261" y="501326"/>
                  <a:pt x="138212" y="504798"/>
                  <a:pt x="154650" y="504798"/>
                </a:cubicBezTo>
                <a:cubicBezTo>
                  <a:pt x="184548" y="504798"/>
                  <a:pt x="209428" y="493331"/>
                  <a:pt x="219447" y="487965"/>
                </a:cubicBezTo>
                <a:cubicBezTo>
                  <a:pt x="245426" y="510674"/>
                  <a:pt x="276454" y="527746"/>
                  <a:pt x="310604" y="537253"/>
                </a:cubicBezTo>
                <a:lnTo>
                  <a:pt x="291013" y="680246"/>
                </a:lnTo>
                <a:lnTo>
                  <a:pt x="259315" y="680246"/>
                </a:lnTo>
                <a:cubicBezTo>
                  <a:pt x="245426" y="680246"/>
                  <a:pt x="234133" y="691537"/>
                  <a:pt x="234133" y="705424"/>
                </a:cubicBezTo>
                <a:lnTo>
                  <a:pt x="234133" y="770494"/>
                </a:lnTo>
                <a:cubicBezTo>
                  <a:pt x="234133" y="784381"/>
                  <a:pt x="245426" y="795672"/>
                  <a:pt x="259315" y="795672"/>
                </a:cubicBezTo>
                <a:lnTo>
                  <a:pt x="487329" y="795672"/>
                </a:lnTo>
                <a:cubicBezTo>
                  <a:pt x="501218" y="795672"/>
                  <a:pt x="512511" y="784381"/>
                  <a:pt x="512511" y="770494"/>
                </a:cubicBezTo>
                <a:lnTo>
                  <a:pt x="512511" y="705424"/>
                </a:lnTo>
                <a:cubicBezTo>
                  <a:pt x="512511" y="691537"/>
                  <a:pt x="501218" y="680246"/>
                  <a:pt x="487329" y="680246"/>
                </a:cubicBezTo>
                <a:lnTo>
                  <a:pt x="455631" y="680246"/>
                </a:lnTo>
                <a:lnTo>
                  <a:pt x="436040" y="537253"/>
                </a:lnTo>
                <a:cubicBezTo>
                  <a:pt x="470190" y="527746"/>
                  <a:pt x="501218" y="510674"/>
                  <a:pt x="527197" y="487965"/>
                </a:cubicBezTo>
                <a:cubicBezTo>
                  <a:pt x="537216" y="493331"/>
                  <a:pt x="562096" y="504798"/>
                  <a:pt x="591994" y="504798"/>
                </a:cubicBezTo>
                <a:cubicBezTo>
                  <a:pt x="608432" y="504798"/>
                  <a:pt x="626367" y="501326"/>
                  <a:pt x="644191" y="491468"/>
                </a:cubicBezTo>
                <a:cubicBezTo>
                  <a:pt x="712523" y="453662"/>
                  <a:pt x="746992" y="340035"/>
                  <a:pt x="746641" y="153758"/>
                </a:cubicBezTo>
                <a:cubicBezTo>
                  <a:pt x="746562" y="140715"/>
                  <a:pt x="735938" y="130109"/>
                  <a:pt x="722908" y="130109"/>
                </a:cubicBezTo>
                <a:close/>
                <a:moveTo>
                  <a:pt x="496551" y="705424"/>
                </a:moveTo>
                <a:lnTo>
                  <a:pt x="496551" y="770494"/>
                </a:lnTo>
                <a:cubicBezTo>
                  <a:pt x="496551" y="775606"/>
                  <a:pt x="492394" y="779747"/>
                  <a:pt x="487297" y="779747"/>
                </a:cubicBezTo>
                <a:lnTo>
                  <a:pt x="259299" y="779747"/>
                </a:lnTo>
                <a:cubicBezTo>
                  <a:pt x="254186" y="779747"/>
                  <a:pt x="250045" y="775590"/>
                  <a:pt x="250045" y="770494"/>
                </a:cubicBezTo>
                <a:lnTo>
                  <a:pt x="250045" y="705424"/>
                </a:lnTo>
                <a:cubicBezTo>
                  <a:pt x="250045" y="700312"/>
                  <a:pt x="254202" y="696171"/>
                  <a:pt x="259299" y="696171"/>
                </a:cubicBezTo>
                <a:lnTo>
                  <a:pt x="487313" y="696171"/>
                </a:lnTo>
                <a:cubicBezTo>
                  <a:pt x="492410" y="696155"/>
                  <a:pt x="496551" y="700312"/>
                  <a:pt x="496551" y="705424"/>
                </a:cubicBezTo>
                <a:close/>
                <a:moveTo>
                  <a:pt x="157518" y="15925"/>
                </a:moveTo>
                <a:lnTo>
                  <a:pt x="589079" y="15925"/>
                </a:lnTo>
                <a:cubicBezTo>
                  <a:pt x="590369" y="15925"/>
                  <a:pt x="591420" y="16976"/>
                  <a:pt x="591420" y="18266"/>
                </a:cubicBezTo>
                <a:lnTo>
                  <a:pt x="591420" y="138024"/>
                </a:lnTo>
                <a:cubicBezTo>
                  <a:pt x="591420" y="138040"/>
                  <a:pt x="591420" y="138040"/>
                  <a:pt x="591420" y="138056"/>
                </a:cubicBezTo>
                <a:cubicBezTo>
                  <a:pt x="591420" y="138072"/>
                  <a:pt x="591420" y="138072"/>
                  <a:pt x="591420" y="138088"/>
                </a:cubicBezTo>
                <a:lnTo>
                  <a:pt x="591420" y="311768"/>
                </a:lnTo>
                <a:cubicBezTo>
                  <a:pt x="591420" y="432019"/>
                  <a:pt x="493573" y="529848"/>
                  <a:pt x="373298" y="529848"/>
                </a:cubicBezTo>
                <a:cubicBezTo>
                  <a:pt x="253024" y="529848"/>
                  <a:pt x="155176" y="432019"/>
                  <a:pt x="155176" y="311768"/>
                </a:cubicBezTo>
                <a:lnTo>
                  <a:pt x="155176" y="138104"/>
                </a:lnTo>
                <a:cubicBezTo>
                  <a:pt x="155176" y="138088"/>
                  <a:pt x="155176" y="138088"/>
                  <a:pt x="155176" y="138072"/>
                </a:cubicBezTo>
                <a:cubicBezTo>
                  <a:pt x="155176" y="138056"/>
                  <a:pt x="155176" y="138056"/>
                  <a:pt x="155176" y="138040"/>
                </a:cubicBezTo>
                <a:lnTo>
                  <a:pt x="155176" y="18282"/>
                </a:lnTo>
                <a:cubicBezTo>
                  <a:pt x="155176" y="16976"/>
                  <a:pt x="156227" y="15925"/>
                  <a:pt x="157518" y="15925"/>
                </a:cubicBezTo>
                <a:close/>
                <a:moveTo>
                  <a:pt x="110035" y="477454"/>
                </a:moveTo>
                <a:cubicBezTo>
                  <a:pt x="31843" y="434026"/>
                  <a:pt x="15708" y="277465"/>
                  <a:pt x="15931" y="153790"/>
                </a:cubicBezTo>
                <a:cubicBezTo>
                  <a:pt x="15931" y="149506"/>
                  <a:pt x="19419" y="146034"/>
                  <a:pt x="23672" y="146034"/>
                </a:cubicBezTo>
                <a:lnTo>
                  <a:pt x="139232" y="146034"/>
                </a:lnTo>
                <a:lnTo>
                  <a:pt x="139232" y="311784"/>
                </a:lnTo>
                <a:cubicBezTo>
                  <a:pt x="139232" y="375867"/>
                  <a:pt x="165131" y="434010"/>
                  <a:pt x="207007" y="476307"/>
                </a:cubicBezTo>
                <a:cubicBezTo>
                  <a:pt x="189661" y="484445"/>
                  <a:pt x="148677" y="498921"/>
                  <a:pt x="110035" y="477454"/>
                </a:cubicBezTo>
                <a:close/>
                <a:moveTo>
                  <a:pt x="439528" y="680230"/>
                </a:moveTo>
                <a:lnTo>
                  <a:pt x="307068" y="680230"/>
                </a:lnTo>
                <a:lnTo>
                  <a:pt x="326150" y="541012"/>
                </a:lnTo>
                <a:cubicBezTo>
                  <a:pt x="341378" y="544133"/>
                  <a:pt x="357163" y="545789"/>
                  <a:pt x="373298" y="545789"/>
                </a:cubicBezTo>
                <a:cubicBezTo>
                  <a:pt x="389449" y="545789"/>
                  <a:pt x="405218" y="544149"/>
                  <a:pt x="420446" y="541012"/>
                </a:cubicBezTo>
                <a:lnTo>
                  <a:pt x="439528" y="680230"/>
                </a:lnTo>
                <a:close/>
                <a:moveTo>
                  <a:pt x="636561" y="477454"/>
                </a:moveTo>
                <a:cubicBezTo>
                  <a:pt x="621636" y="485751"/>
                  <a:pt x="606361" y="488665"/>
                  <a:pt x="592217" y="488665"/>
                </a:cubicBezTo>
                <a:cubicBezTo>
                  <a:pt x="569774" y="488665"/>
                  <a:pt x="550230" y="481276"/>
                  <a:pt x="539558" y="476291"/>
                </a:cubicBezTo>
                <a:cubicBezTo>
                  <a:pt x="581433" y="433994"/>
                  <a:pt x="607349" y="375851"/>
                  <a:pt x="607349" y="311768"/>
                </a:cubicBezTo>
                <a:lnTo>
                  <a:pt x="607349" y="146034"/>
                </a:lnTo>
                <a:lnTo>
                  <a:pt x="722908" y="146034"/>
                </a:lnTo>
                <a:cubicBezTo>
                  <a:pt x="727177" y="146034"/>
                  <a:pt x="730649" y="149522"/>
                  <a:pt x="730649" y="153790"/>
                </a:cubicBezTo>
                <a:cubicBezTo>
                  <a:pt x="730888" y="277465"/>
                  <a:pt x="714753" y="434026"/>
                  <a:pt x="636561" y="477454"/>
                </a:cubicBezTo>
                <a:close/>
                <a:moveTo>
                  <a:pt x="327106" y="737959"/>
                </a:moveTo>
                <a:cubicBezTo>
                  <a:pt x="327106" y="733563"/>
                  <a:pt x="330674" y="729996"/>
                  <a:pt x="335070" y="729996"/>
                </a:cubicBezTo>
                <a:lnTo>
                  <a:pt x="411526" y="729996"/>
                </a:lnTo>
                <a:cubicBezTo>
                  <a:pt x="415922" y="729996"/>
                  <a:pt x="419490" y="733563"/>
                  <a:pt x="419490" y="737959"/>
                </a:cubicBezTo>
                <a:cubicBezTo>
                  <a:pt x="419490" y="742354"/>
                  <a:pt x="415922" y="745921"/>
                  <a:pt x="411526" y="745921"/>
                </a:cubicBezTo>
                <a:lnTo>
                  <a:pt x="335070" y="745921"/>
                </a:lnTo>
                <a:cubicBezTo>
                  <a:pt x="330674" y="745921"/>
                  <a:pt x="327106" y="742354"/>
                  <a:pt x="327106" y="737959"/>
                </a:cubicBezTo>
                <a:close/>
                <a:moveTo>
                  <a:pt x="308374" y="275029"/>
                </a:moveTo>
                <a:lnTo>
                  <a:pt x="297065" y="340991"/>
                </a:lnTo>
                <a:cubicBezTo>
                  <a:pt x="296301" y="345418"/>
                  <a:pt x="298085" y="349797"/>
                  <a:pt x="301716" y="352441"/>
                </a:cubicBezTo>
                <a:cubicBezTo>
                  <a:pt x="303771" y="353938"/>
                  <a:pt x="306176" y="354687"/>
                  <a:pt x="308581" y="354687"/>
                </a:cubicBezTo>
                <a:cubicBezTo>
                  <a:pt x="310445" y="354687"/>
                  <a:pt x="312309" y="354241"/>
                  <a:pt x="314045" y="353333"/>
                </a:cubicBezTo>
                <a:lnTo>
                  <a:pt x="373282" y="322199"/>
                </a:lnTo>
                <a:lnTo>
                  <a:pt x="432520" y="353333"/>
                </a:lnTo>
                <a:cubicBezTo>
                  <a:pt x="436486" y="355419"/>
                  <a:pt x="441216" y="355085"/>
                  <a:pt x="444848" y="352441"/>
                </a:cubicBezTo>
                <a:cubicBezTo>
                  <a:pt x="448480" y="349797"/>
                  <a:pt x="450264" y="345418"/>
                  <a:pt x="449499" y="340991"/>
                </a:cubicBezTo>
                <a:lnTo>
                  <a:pt x="438190" y="275029"/>
                </a:lnTo>
                <a:lnTo>
                  <a:pt x="486118" y="228320"/>
                </a:lnTo>
                <a:cubicBezTo>
                  <a:pt x="489336" y="225183"/>
                  <a:pt x="490467" y="220596"/>
                  <a:pt x="489081" y="216328"/>
                </a:cubicBezTo>
                <a:cubicBezTo>
                  <a:pt x="487695" y="212060"/>
                  <a:pt x="484079" y="209003"/>
                  <a:pt x="479635" y="208366"/>
                </a:cubicBezTo>
                <a:lnTo>
                  <a:pt x="413406" y="198747"/>
                </a:lnTo>
                <a:lnTo>
                  <a:pt x="383779" y="138741"/>
                </a:lnTo>
                <a:cubicBezTo>
                  <a:pt x="383779" y="138741"/>
                  <a:pt x="383779" y="138741"/>
                  <a:pt x="383779" y="138741"/>
                </a:cubicBezTo>
                <a:cubicBezTo>
                  <a:pt x="381788" y="134711"/>
                  <a:pt x="377774" y="132211"/>
                  <a:pt x="373282" y="132211"/>
                </a:cubicBezTo>
                <a:cubicBezTo>
                  <a:pt x="368790" y="132211"/>
                  <a:pt x="364777" y="134711"/>
                  <a:pt x="362785" y="138741"/>
                </a:cubicBezTo>
                <a:lnTo>
                  <a:pt x="333159" y="198747"/>
                </a:lnTo>
                <a:lnTo>
                  <a:pt x="266913" y="208366"/>
                </a:lnTo>
                <a:cubicBezTo>
                  <a:pt x="262469" y="209019"/>
                  <a:pt x="258853" y="212060"/>
                  <a:pt x="257468" y="216328"/>
                </a:cubicBezTo>
                <a:cubicBezTo>
                  <a:pt x="256082" y="220596"/>
                  <a:pt x="257213" y="225199"/>
                  <a:pt x="260430" y="228320"/>
                </a:cubicBezTo>
                <a:lnTo>
                  <a:pt x="308374" y="275029"/>
                </a:lnTo>
                <a:close/>
                <a:moveTo>
                  <a:pt x="339610" y="213892"/>
                </a:moveTo>
                <a:cubicBezTo>
                  <a:pt x="342206" y="213509"/>
                  <a:pt x="344452" y="211885"/>
                  <a:pt x="345615" y="209528"/>
                </a:cubicBezTo>
                <a:lnTo>
                  <a:pt x="373298" y="153440"/>
                </a:lnTo>
                <a:lnTo>
                  <a:pt x="400982" y="209528"/>
                </a:lnTo>
                <a:cubicBezTo>
                  <a:pt x="402144" y="211885"/>
                  <a:pt x="404390" y="213509"/>
                  <a:pt x="406971" y="213892"/>
                </a:cubicBezTo>
                <a:lnTo>
                  <a:pt x="468884" y="222889"/>
                </a:lnTo>
                <a:lnTo>
                  <a:pt x="424078" y="266556"/>
                </a:lnTo>
                <a:cubicBezTo>
                  <a:pt x="422198" y="268388"/>
                  <a:pt x="421338" y="271015"/>
                  <a:pt x="421784" y="273611"/>
                </a:cubicBezTo>
                <a:lnTo>
                  <a:pt x="432360" y="335258"/>
                </a:lnTo>
                <a:lnTo>
                  <a:pt x="376978" y="306146"/>
                </a:lnTo>
                <a:cubicBezTo>
                  <a:pt x="374652" y="304920"/>
                  <a:pt x="371881" y="304920"/>
                  <a:pt x="369571" y="306146"/>
                </a:cubicBezTo>
                <a:lnTo>
                  <a:pt x="314188" y="335258"/>
                </a:lnTo>
                <a:lnTo>
                  <a:pt x="324765" y="273611"/>
                </a:lnTo>
                <a:cubicBezTo>
                  <a:pt x="325211" y="271031"/>
                  <a:pt x="324351" y="268388"/>
                  <a:pt x="322471" y="266556"/>
                </a:cubicBezTo>
                <a:lnTo>
                  <a:pt x="277665" y="222889"/>
                </a:lnTo>
                <a:lnTo>
                  <a:pt x="339610" y="213892"/>
                </a:ln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8" name="Google Shape;838;p18"/>
          <p:cNvSpPr/>
          <p:nvPr/>
        </p:nvSpPr>
        <p:spPr>
          <a:xfrm>
            <a:off x="9901135" y="5801852"/>
            <a:ext cx="529151" cy="529108"/>
          </a:xfrm>
          <a:custGeom>
            <a:rect b="b" l="l" r="r" t="t"/>
            <a:pathLst>
              <a:path extrusionOk="0" h="529108" w="529151">
                <a:moveTo>
                  <a:pt x="517789" y="211138"/>
                </a:moveTo>
                <a:lnTo>
                  <a:pt x="459051" y="211138"/>
                </a:lnTo>
                <a:cubicBezTo>
                  <a:pt x="458712" y="211138"/>
                  <a:pt x="458405" y="210926"/>
                  <a:pt x="458321" y="210609"/>
                </a:cubicBezTo>
                <a:cubicBezTo>
                  <a:pt x="453972" y="194993"/>
                  <a:pt x="447709" y="179896"/>
                  <a:pt x="439711" y="165741"/>
                </a:cubicBezTo>
                <a:cubicBezTo>
                  <a:pt x="439552" y="165455"/>
                  <a:pt x="439605" y="165085"/>
                  <a:pt x="439849" y="164841"/>
                </a:cubicBezTo>
                <a:lnTo>
                  <a:pt x="481395" y="123295"/>
                </a:lnTo>
                <a:cubicBezTo>
                  <a:pt x="483542" y="121147"/>
                  <a:pt x="484727" y="118302"/>
                  <a:pt x="484727" y="115265"/>
                </a:cubicBezTo>
                <a:cubicBezTo>
                  <a:pt x="484727" y="112229"/>
                  <a:pt x="483542" y="109372"/>
                  <a:pt x="481395" y="107225"/>
                </a:cubicBezTo>
                <a:lnTo>
                  <a:pt x="421916" y="47756"/>
                </a:lnTo>
                <a:cubicBezTo>
                  <a:pt x="417483" y="43334"/>
                  <a:pt x="410278" y="43334"/>
                  <a:pt x="405846" y="47756"/>
                </a:cubicBezTo>
                <a:lnTo>
                  <a:pt x="364289" y="89292"/>
                </a:lnTo>
                <a:cubicBezTo>
                  <a:pt x="364045" y="89535"/>
                  <a:pt x="363675" y="89599"/>
                  <a:pt x="363390" y="89440"/>
                </a:cubicBezTo>
                <a:cubicBezTo>
                  <a:pt x="349202" y="81410"/>
                  <a:pt x="334094" y="75147"/>
                  <a:pt x="318521" y="70820"/>
                </a:cubicBezTo>
                <a:cubicBezTo>
                  <a:pt x="318204" y="70735"/>
                  <a:pt x="317992" y="70429"/>
                  <a:pt x="317992" y="70090"/>
                </a:cubicBezTo>
                <a:lnTo>
                  <a:pt x="317992" y="11363"/>
                </a:lnTo>
                <a:cubicBezTo>
                  <a:pt x="317992" y="5089"/>
                  <a:pt x="312893" y="0"/>
                  <a:pt x="306630" y="0"/>
                </a:cubicBezTo>
                <a:lnTo>
                  <a:pt x="222522" y="0"/>
                </a:lnTo>
                <a:cubicBezTo>
                  <a:pt x="216258" y="0"/>
                  <a:pt x="211159" y="5089"/>
                  <a:pt x="211159" y="11363"/>
                </a:cubicBezTo>
                <a:lnTo>
                  <a:pt x="211159" y="70090"/>
                </a:lnTo>
                <a:cubicBezTo>
                  <a:pt x="211159" y="70439"/>
                  <a:pt x="210947" y="70735"/>
                  <a:pt x="210630" y="70820"/>
                </a:cubicBezTo>
                <a:cubicBezTo>
                  <a:pt x="195046" y="75158"/>
                  <a:pt x="179939" y="81421"/>
                  <a:pt x="165751" y="89451"/>
                </a:cubicBezTo>
                <a:cubicBezTo>
                  <a:pt x="165476" y="89610"/>
                  <a:pt x="165106" y="89546"/>
                  <a:pt x="164863" y="89303"/>
                </a:cubicBezTo>
                <a:lnTo>
                  <a:pt x="123306" y="47756"/>
                </a:lnTo>
                <a:cubicBezTo>
                  <a:pt x="118873" y="43334"/>
                  <a:pt x="111668" y="43334"/>
                  <a:pt x="107235" y="47756"/>
                </a:cubicBezTo>
                <a:lnTo>
                  <a:pt x="47746" y="107235"/>
                </a:lnTo>
                <a:cubicBezTo>
                  <a:pt x="45598" y="109383"/>
                  <a:pt x="44413" y="112239"/>
                  <a:pt x="44413" y="115276"/>
                </a:cubicBezTo>
                <a:cubicBezTo>
                  <a:pt x="44413" y="118312"/>
                  <a:pt x="45598" y="121169"/>
                  <a:pt x="47746" y="123316"/>
                </a:cubicBezTo>
                <a:lnTo>
                  <a:pt x="89303" y="164841"/>
                </a:lnTo>
                <a:cubicBezTo>
                  <a:pt x="89546" y="165085"/>
                  <a:pt x="89599" y="165455"/>
                  <a:pt x="89440" y="165741"/>
                </a:cubicBezTo>
                <a:cubicBezTo>
                  <a:pt x="81421" y="179949"/>
                  <a:pt x="75158" y="195046"/>
                  <a:pt x="70831" y="210609"/>
                </a:cubicBezTo>
                <a:cubicBezTo>
                  <a:pt x="70746" y="210926"/>
                  <a:pt x="70439" y="211138"/>
                  <a:pt x="70090" y="211138"/>
                </a:cubicBezTo>
                <a:lnTo>
                  <a:pt x="11363" y="211138"/>
                </a:lnTo>
                <a:cubicBezTo>
                  <a:pt x="5099" y="211138"/>
                  <a:pt x="0" y="216237"/>
                  <a:pt x="0" y="222500"/>
                </a:cubicBezTo>
                <a:lnTo>
                  <a:pt x="0" y="306630"/>
                </a:lnTo>
                <a:cubicBezTo>
                  <a:pt x="0" y="312903"/>
                  <a:pt x="5099" y="317992"/>
                  <a:pt x="11363" y="317992"/>
                </a:cubicBezTo>
                <a:lnTo>
                  <a:pt x="70101" y="317992"/>
                </a:lnTo>
                <a:cubicBezTo>
                  <a:pt x="70439" y="317992"/>
                  <a:pt x="70746" y="318214"/>
                  <a:pt x="70831" y="318521"/>
                </a:cubicBezTo>
                <a:cubicBezTo>
                  <a:pt x="75179" y="334126"/>
                  <a:pt x="81442" y="349223"/>
                  <a:pt x="89440" y="363400"/>
                </a:cubicBezTo>
                <a:cubicBezTo>
                  <a:pt x="89610" y="363686"/>
                  <a:pt x="89546" y="364045"/>
                  <a:pt x="89303" y="364299"/>
                </a:cubicBezTo>
                <a:lnTo>
                  <a:pt x="47756" y="405835"/>
                </a:lnTo>
                <a:cubicBezTo>
                  <a:pt x="45609" y="407983"/>
                  <a:pt x="44424" y="410839"/>
                  <a:pt x="44424" y="413876"/>
                </a:cubicBezTo>
                <a:cubicBezTo>
                  <a:pt x="44424" y="416912"/>
                  <a:pt x="45609" y="419768"/>
                  <a:pt x="47756" y="421905"/>
                </a:cubicBezTo>
                <a:lnTo>
                  <a:pt x="107246" y="481363"/>
                </a:lnTo>
                <a:cubicBezTo>
                  <a:pt x="111679" y="485796"/>
                  <a:pt x="118894" y="485796"/>
                  <a:pt x="123316" y="481363"/>
                </a:cubicBezTo>
                <a:lnTo>
                  <a:pt x="164863" y="439817"/>
                </a:lnTo>
                <a:cubicBezTo>
                  <a:pt x="165106" y="439573"/>
                  <a:pt x="165476" y="439521"/>
                  <a:pt x="165751" y="439679"/>
                </a:cubicBezTo>
                <a:cubicBezTo>
                  <a:pt x="179896" y="447677"/>
                  <a:pt x="194993" y="453941"/>
                  <a:pt x="210630" y="458299"/>
                </a:cubicBezTo>
                <a:cubicBezTo>
                  <a:pt x="210947" y="458384"/>
                  <a:pt x="211159" y="458691"/>
                  <a:pt x="211159" y="459029"/>
                </a:cubicBezTo>
                <a:lnTo>
                  <a:pt x="211159" y="517746"/>
                </a:lnTo>
                <a:cubicBezTo>
                  <a:pt x="211159" y="524010"/>
                  <a:pt x="216258" y="529109"/>
                  <a:pt x="222522" y="529109"/>
                </a:cubicBezTo>
                <a:lnTo>
                  <a:pt x="306640" y="529109"/>
                </a:lnTo>
                <a:cubicBezTo>
                  <a:pt x="312903" y="529109"/>
                  <a:pt x="318003" y="524010"/>
                  <a:pt x="318003" y="517746"/>
                </a:cubicBezTo>
                <a:lnTo>
                  <a:pt x="318003" y="459029"/>
                </a:lnTo>
                <a:cubicBezTo>
                  <a:pt x="318003" y="458691"/>
                  <a:pt x="318225" y="458384"/>
                  <a:pt x="318532" y="458299"/>
                </a:cubicBezTo>
                <a:cubicBezTo>
                  <a:pt x="334169" y="453941"/>
                  <a:pt x="349266" y="447677"/>
                  <a:pt x="363411" y="439679"/>
                </a:cubicBezTo>
                <a:cubicBezTo>
                  <a:pt x="363686" y="439521"/>
                  <a:pt x="364056" y="439573"/>
                  <a:pt x="364310" y="439817"/>
                </a:cubicBezTo>
                <a:lnTo>
                  <a:pt x="405846" y="481363"/>
                </a:lnTo>
                <a:cubicBezTo>
                  <a:pt x="410278" y="485796"/>
                  <a:pt x="417483" y="485796"/>
                  <a:pt x="421916" y="481363"/>
                </a:cubicBezTo>
                <a:lnTo>
                  <a:pt x="481405" y="421916"/>
                </a:lnTo>
                <a:cubicBezTo>
                  <a:pt x="483553" y="419768"/>
                  <a:pt x="484738" y="416912"/>
                  <a:pt x="484738" y="413876"/>
                </a:cubicBezTo>
                <a:cubicBezTo>
                  <a:pt x="484738" y="410839"/>
                  <a:pt x="483553" y="407983"/>
                  <a:pt x="481405" y="405835"/>
                </a:cubicBezTo>
                <a:lnTo>
                  <a:pt x="439870" y="364299"/>
                </a:lnTo>
                <a:cubicBezTo>
                  <a:pt x="439616" y="364045"/>
                  <a:pt x="439563" y="363686"/>
                  <a:pt x="439722" y="363400"/>
                </a:cubicBezTo>
                <a:cubicBezTo>
                  <a:pt x="443731" y="356301"/>
                  <a:pt x="447307" y="348969"/>
                  <a:pt x="450407" y="341468"/>
                </a:cubicBezTo>
                <a:cubicBezTo>
                  <a:pt x="453517" y="333978"/>
                  <a:pt x="456173" y="326308"/>
                  <a:pt x="458331" y="318521"/>
                </a:cubicBezTo>
                <a:cubicBezTo>
                  <a:pt x="458416" y="318214"/>
                  <a:pt x="458723" y="317992"/>
                  <a:pt x="459072" y="317992"/>
                </a:cubicBezTo>
                <a:lnTo>
                  <a:pt x="517789" y="317992"/>
                </a:lnTo>
                <a:cubicBezTo>
                  <a:pt x="524052" y="317992"/>
                  <a:pt x="529151" y="312903"/>
                  <a:pt x="529151" y="306630"/>
                </a:cubicBezTo>
                <a:lnTo>
                  <a:pt x="529151" y="222500"/>
                </a:lnTo>
                <a:cubicBezTo>
                  <a:pt x="529151" y="216237"/>
                  <a:pt x="524052" y="211138"/>
                  <a:pt x="517789" y="211138"/>
                </a:cubicBezTo>
                <a:close/>
                <a:moveTo>
                  <a:pt x="369113" y="264554"/>
                </a:moveTo>
                <a:cubicBezTo>
                  <a:pt x="369113" y="322203"/>
                  <a:pt x="322224" y="369092"/>
                  <a:pt x="264576" y="369092"/>
                </a:cubicBezTo>
                <a:cubicBezTo>
                  <a:pt x="206927" y="369092"/>
                  <a:pt x="160038" y="322203"/>
                  <a:pt x="160038" y="264554"/>
                </a:cubicBezTo>
                <a:cubicBezTo>
                  <a:pt x="160038" y="206906"/>
                  <a:pt x="206927" y="160017"/>
                  <a:pt x="264576" y="160017"/>
                </a:cubicBezTo>
                <a:cubicBezTo>
                  <a:pt x="322224" y="160017"/>
                  <a:pt x="369113" y="206906"/>
                  <a:pt x="369113" y="264554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18"/>
          <p:cNvSpPr/>
          <p:nvPr/>
        </p:nvSpPr>
        <p:spPr>
          <a:xfrm>
            <a:off x="9911714" y="5812431"/>
            <a:ext cx="507991" cy="507949"/>
          </a:xfrm>
          <a:custGeom>
            <a:rect b="b" l="l" r="r" t="t"/>
            <a:pathLst>
              <a:path extrusionOk="0" h="507949" w="507991">
                <a:moveTo>
                  <a:pt x="507992" y="211921"/>
                </a:moveTo>
                <a:lnTo>
                  <a:pt x="507992" y="296050"/>
                </a:lnTo>
                <a:cubicBezTo>
                  <a:pt x="507992" y="296484"/>
                  <a:pt x="507632" y="296833"/>
                  <a:pt x="507209" y="296833"/>
                </a:cubicBezTo>
                <a:lnTo>
                  <a:pt x="448492" y="296833"/>
                </a:lnTo>
                <a:cubicBezTo>
                  <a:pt x="443414" y="296833"/>
                  <a:pt x="438918" y="300240"/>
                  <a:pt x="437563" y="305117"/>
                </a:cubicBezTo>
                <a:cubicBezTo>
                  <a:pt x="433458" y="319854"/>
                  <a:pt x="427534" y="334158"/>
                  <a:pt x="419927" y="347615"/>
                </a:cubicBezTo>
                <a:cubicBezTo>
                  <a:pt x="417441" y="352016"/>
                  <a:pt x="418213" y="357602"/>
                  <a:pt x="421810" y="361200"/>
                </a:cubicBezTo>
                <a:lnTo>
                  <a:pt x="463346" y="402735"/>
                </a:lnTo>
                <a:cubicBezTo>
                  <a:pt x="463536" y="402926"/>
                  <a:pt x="463579" y="403148"/>
                  <a:pt x="463579" y="403296"/>
                </a:cubicBezTo>
                <a:cubicBezTo>
                  <a:pt x="463579" y="403444"/>
                  <a:pt x="463536" y="403656"/>
                  <a:pt x="463346" y="403846"/>
                </a:cubicBezTo>
                <a:lnTo>
                  <a:pt x="403857" y="463304"/>
                </a:lnTo>
                <a:cubicBezTo>
                  <a:pt x="403550" y="463610"/>
                  <a:pt x="403053" y="463610"/>
                  <a:pt x="402746" y="463304"/>
                </a:cubicBezTo>
                <a:lnTo>
                  <a:pt x="361210" y="421757"/>
                </a:lnTo>
                <a:cubicBezTo>
                  <a:pt x="357613" y="418160"/>
                  <a:pt x="352027" y="417399"/>
                  <a:pt x="347615" y="419885"/>
                </a:cubicBezTo>
                <a:cubicBezTo>
                  <a:pt x="334232" y="427470"/>
                  <a:pt x="319928" y="433406"/>
                  <a:pt x="305117" y="437521"/>
                </a:cubicBezTo>
                <a:cubicBezTo>
                  <a:pt x="300250" y="438875"/>
                  <a:pt x="296844" y="443372"/>
                  <a:pt x="296844" y="448450"/>
                </a:cubicBezTo>
                <a:lnTo>
                  <a:pt x="296844" y="507167"/>
                </a:lnTo>
                <a:cubicBezTo>
                  <a:pt x="296844" y="507601"/>
                  <a:pt x="296494" y="507950"/>
                  <a:pt x="296061" y="507950"/>
                </a:cubicBezTo>
                <a:lnTo>
                  <a:pt x="211942" y="507950"/>
                </a:lnTo>
                <a:cubicBezTo>
                  <a:pt x="211508" y="507950"/>
                  <a:pt x="211159" y="507601"/>
                  <a:pt x="211159" y="507167"/>
                </a:cubicBezTo>
                <a:lnTo>
                  <a:pt x="211159" y="448450"/>
                </a:lnTo>
                <a:cubicBezTo>
                  <a:pt x="211159" y="443372"/>
                  <a:pt x="207763" y="438875"/>
                  <a:pt x="202886" y="437521"/>
                </a:cubicBezTo>
                <a:cubicBezTo>
                  <a:pt x="188074" y="433406"/>
                  <a:pt x="173781" y="427470"/>
                  <a:pt x="160387" y="419885"/>
                </a:cubicBezTo>
                <a:cubicBezTo>
                  <a:pt x="158663" y="418911"/>
                  <a:pt x="156748" y="418435"/>
                  <a:pt x="154844" y="418435"/>
                </a:cubicBezTo>
                <a:cubicBezTo>
                  <a:pt x="151902" y="418435"/>
                  <a:pt x="148983" y="419578"/>
                  <a:pt x="146793" y="421757"/>
                </a:cubicBezTo>
                <a:lnTo>
                  <a:pt x="105257" y="463304"/>
                </a:lnTo>
                <a:cubicBezTo>
                  <a:pt x="104950" y="463610"/>
                  <a:pt x="104453" y="463610"/>
                  <a:pt x="104146" y="463304"/>
                </a:cubicBezTo>
                <a:lnTo>
                  <a:pt x="44657" y="403846"/>
                </a:lnTo>
                <a:cubicBezTo>
                  <a:pt x="44466" y="403656"/>
                  <a:pt x="44424" y="403444"/>
                  <a:pt x="44424" y="403296"/>
                </a:cubicBezTo>
                <a:cubicBezTo>
                  <a:pt x="44424" y="403148"/>
                  <a:pt x="44466" y="402926"/>
                  <a:pt x="44657" y="402735"/>
                </a:cubicBezTo>
                <a:lnTo>
                  <a:pt x="86203" y="361200"/>
                </a:lnTo>
                <a:cubicBezTo>
                  <a:pt x="89789" y="357602"/>
                  <a:pt x="90562" y="352016"/>
                  <a:pt x="88076" y="347615"/>
                </a:cubicBezTo>
                <a:cubicBezTo>
                  <a:pt x="80490" y="334179"/>
                  <a:pt x="74565" y="319886"/>
                  <a:pt x="70450" y="305106"/>
                </a:cubicBezTo>
                <a:cubicBezTo>
                  <a:pt x="69096" y="300240"/>
                  <a:pt x="64599" y="296833"/>
                  <a:pt x="59521" y="296833"/>
                </a:cubicBezTo>
                <a:lnTo>
                  <a:pt x="783" y="296833"/>
                </a:lnTo>
                <a:cubicBezTo>
                  <a:pt x="360" y="296833"/>
                  <a:pt x="0" y="296484"/>
                  <a:pt x="0" y="296050"/>
                </a:cubicBezTo>
                <a:lnTo>
                  <a:pt x="0" y="211921"/>
                </a:lnTo>
                <a:cubicBezTo>
                  <a:pt x="0" y="211487"/>
                  <a:pt x="360" y="211138"/>
                  <a:pt x="783" y="211138"/>
                </a:cubicBezTo>
                <a:lnTo>
                  <a:pt x="59510" y="211138"/>
                </a:lnTo>
                <a:cubicBezTo>
                  <a:pt x="64599" y="211138"/>
                  <a:pt x="69096" y="207731"/>
                  <a:pt x="70439" y="202865"/>
                </a:cubicBezTo>
                <a:cubicBezTo>
                  <a:pt x="74534" y="188127"/>
                  <a:pt x="80469" y="173834"/>
                  <a:pt x="88076" y="160366"/>
                </a:cubicBezTo>
                <a:cubicBezTo>
                  <a:pt x="90562" y="155954"/>
                  <a:pt x="89789" y="150368"/>
                  <a:pt x="86203" y="146782"/>
                </a:cubicBezTo>
                <a:lnTo>
                  <a:pt x="44646" y="105246"/>
                </a:lnTo>
                <a:cubicBezTo>
                  <a:pt x="44456" y="105056"/>
                  <a:pt x="44413" y="104844"/>
                  <a:pt x="44413" y="104696"/>
                </a:cubicBezTo>
                <a:cubicBezTo>
                  <a:pt x="44413" y="104548"/>
                  <a:pt x="44456" y="104336"/>
                  <a:pt x="44646" y="104146"/>
                </a:cubicBezTo>
                <a:lnTo>
                  <a:pt x="104135" y="44657"/>
                </a:lnTo>
                <a:cubicBezTo>
                  <a:pt x="104442" y="44360"/>
                  <a:pt x="104939" y="44360"/>
                  <a:pt x="105246" y="44657"/>
                </a:cubicBezTo>
                <a:lnTo>
                  <a:pt x="146803" y="86203"/>
                </a:lnTo>
                <a:cubicBezTo>
                  <a:pt x="150400" y="89800"/>
                  <a:pt x="155986" y="90572"/>
                  <a:pt x="160387" y="88076"/>
                </a:cubicBezTo>
                <a:cubicBezTo>
                  <a:pt x="173823" y="80469"/>
                  <a:pt x="188127" y="74534"/>
                  <a:pt x="202886" y="70439"/>
                </a:cubicBezTo>
                <a:cubicBezTo>
                  <a:pt x="207752" y="69085"/>
                  <a:pt x="211159" y="64589"/>
                  <a:pt x="211159" y="59510"/>
                </a:cubicBezTo>
                <a:lnTo>
                  <a:pt x="211159" y="783"/>
                </a:lnTo>
                <a:cubicBezTo>
                  <a:pt x="211159" y="349"/>
                  <a:pt x="211508" y="0"/>
                  <a:pt x="211942" y="0"/>
                </a:cubicBezTo>
                <a:lnTo>
                  <a:pt x="296050" y="0"/>
                </a:lnTo>
                <a:cubicBezTo>
                  <a:pt x="296484" y="0"/>
                  <a:pt x="296833" y="349"/>
                  <a:pt x="296833" y="783"/>
                </a:cubicBezTo>
                <a:lnTo>
                  <a:pt x="296833" y="59510"/>
                </a:lnTo>
                <a:cubicBezTo>
                  <a:pt x="296833" y="64589"/>
                  <a:pt x="300240" y="69085"/>
                  <a:pt x="305106" y="70439"/>
                </a:cubicBezTo>
                <a:cubicBezTo>
                  <a:pt x="319865" y="74534"/>
                  <a:pt x="334158" y="80469"/>
                  <a:pt x="347605" y="88065"/>
                </a:cubicBezTo>
                <a:cubicBezTo>
                  <a:pt x="352016" y="90562"/>
                  <a:pt x="357592" y="89789"/>
                  <a:pt x="361189" y="86192"/>
                </a:cubicBezTo>
                <a:lnTo>
                  <a:pt x="402746" y="44657"/>
                </a:lnTo>
                <a:cubicBezTo>
                  <a:pt x="403053" y="44360"/>
                  <a:pt x="403550" y="44360"/>
                  <a:pt x="403857" y="44657"/>
                </a:cubicBezTo>
                <a:lnTo>
                  <a:pt x="463335" y="104125"/>
                </a:lnTo>
                <a:cubicBezTo>
                  <a:pt x="463526" y="104315"/>
                  <a:pt x="463568" y="104537"/>
                  <a:pt x="463568" y="104686"/>
                </a:cubicBezTo>
                <a:cubicBezTo>
                  <a:pt x="463568" y="104834"/>
                  <a:pt x="463526" y="105045"/>
                  <a:pt x="463335" y="105236"/>
                </a:cubicBezTo>
                <a:lnTo>
                  <a:pt x="421789" y="146782"/>
                </a:lnTo>
                <a:cubicBezTo>
                  <a:pt x="418203" y="150368"/>
                  <a:pt x="417430" y="155954"/>
                  <a:pt x="419917" y="160366"/>
                </a:cubicBezTo>
                <a:cubicBezTo>
                  <a:pt x="427502" y="173771"/>
                  <a:pt x="433427" y="188074"/>
                  <a:pt x="437542" y="202865"/>
                </a:cubicBezTo>
                <a:cubicBezTo>
                  <a:pt x="438896" y="207742"/>
                  <a:pt x="443393" y="211138"/>
                  <a:pt x="448471" y="211138"/>
                </a:cubicBezTo>
                <a:lnTo>
                  <a:pt x="507209" y="211138"/>
                </a:lnTo>
                <a:cubicBezTo>
                  <a:pt x="507632" y="211138"/>
                  <a:pt x="507992" y="211487"/>
                  <a:pt x="507992" y="211921"/>
                </a:cubicBezTo>
                <a:close/>
                <a:moveTo>
                  <a:pt x="369113" y="253975"/>
                </a:moveTo>
                <a:cubicBezTo>
                  <a:pt x="369113" y="190497"/>
                  <a:pt x="317474" y="138858"/>
                  <a:pt x="253996" y="138858"/>
                </a:cubicBezTo>
                <a:cubicBezTo>
                  <a:pt x="190518" y="138858"/>
                  <a:pt x="138879" y="190497"/>
                  <a:pt x="138879" y="253975"/>
                </a:cubicBezTo>
                <a:cubicBezTo>
                  <a:pt x="138879" y="317453"/>
                  <a:pt x="190518" y="369092"/>
                  <a:pt x="253996" y="369092"/>
                </a:cubicBezTo>
                <a:cubicBezTo>
                  <a:pt x="317474" y="369092"/>
                  <a:pt x="369113" y="317453"/>
                  <a:pt x="369113" y="253975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18"/>
          <p:cNvSpPr/>
          <p:nvPr/>
        </p:nvSpPr>
        <p:spPr>
          <a:xfrm>
            <a:off x="9291535" y="5801852"/>
            <a:ext cx="529151" cy="529108"/>
          </a:xfrm>
          <a:custGeom>
            <a:rect b="b" l="l" r="r" t="t"/>
            <a:pathLst>
              <a:path extrusionOk="0" h="529108" w="529151">
                <a:moveTo>
                  <a:pt x="517789" y="211138"/>
                </a:moveTo>
                <a:lnTo>
                  <a:pt x="459051" y="211138"/>
                </a:lnTo>
                <a:cubicBezTo>
                  <a:pt x="458712" y="211138"/>
                  <a:pt x="458405" y="210926"/>
                  <a:pt x="458321" y="210609"/>
                </a:cubicBezTo>
                <a:cubicBezTo>
                  <a:pt x="453972" y="194993"/>
                  <a:pt x="447709" y="179896"/>
                  <a:pt x="439711" y="165741"/>
                </a:cubicBezTo>
                <a:cubicBezTo>
                  <a:pt x="439552" y="165455"/>
                  <a:pt x="439605" y="165085"/>
                  <a:pt x="439849" y="164841"/>
                </a:cubicBezTo>
                <a:lnTo>
                  <a:pt x="481395" y="123295"/>
                </a:lnTo>
                <a:cubicBezTo>
                  <a:pt x="483542" y="121147"/>
                  <a:pt x="484727" y="118302"/>
                  <a:pt x="484727" y="115265"/>
                </a:cubicBezTo>
                <a:cubicBezTo>
                  <a:pt x="484727" y="112229"/>
                  <a:pt x="483542" y="109372"/>
                  <a:pt x="481395" y="107225"/>
                </a:cubicBezTo>
                <a:lnTo>
                  <a:pt x="421916" y="47756"/>
                </a:lnTo>
                <a:cubicBezTo>
                  <a:pt x="417483" y="43334"/>
                  <a:pt x="410278" y="43334"/>
                  <a:pt x="405846" y="47756"/>
                </a:cubicBezTo>
                <a:lnTo>
                  <a:pt x="364289" y="89292"/>
                </a:lnTo>
                <a:cubicBezTo>
                  <a:pt x="364045" y="89535"/>
                  <a:pt x="363675" y="89599"/>
                  <a:pt x="363390" y="89440"/>
                </a:cubicBezTo>
                <a:cubicBezTo>
                  <a:pt x="349202" y="81410"/>
                  <a:pt x="334094" y="75147"/>
                  <a:pt x="318521" y="70820"/>
                </a:cubicBezTo>
                <a:cubicBezTo>
                  <a:pt x="318204" y="70735"/>
                  <a:pt x="317992" y="70429"/>
                  <a:pt x="317992" y="70090"/>
                </a:cubicBezTo>
                <a:lnTo>
                  <a:pt x="317992" y="11363"/>
                </a:lnTo>
                <a:cubicBezTo>
                  <a:pt x="317992" y="5089"/>
                  <a:pt x="312893" y="0"/>
                  <a:pt x="306630" y="0"/>
                </a:cubicBezTo>
                <a:lnTo>
                  <a:pt x="222522" y="0"/>
                </a:lnTo>
                <a:cubicBezTo>
                  <a:pt x="216258" y="0"/>
                  <a:pt x="211159" y="5089"/>
                  <a:pt x="211159" y="11363"/>
                </a:cubicBezTo>
                <a:lnTo>
                  <a:pt x="211159" y="70090"/>
                </a:lnTo>
                <a:cubicBezTo>
                  <a:pt x="211159" y="70439"/>
                  <a:pt x="210947" y="70735"/>
                  <a:pt x="210630" y="70820"/>
                </a:cubicBezTo>
                <a:cubicBezTo>
                  <a:pt x="195046" y="75158"/>
                  <a:pt x="179939" y="81421"/>
                  <a:pt x="165751" y="89451"/>
                </a:cubicBezTo>
                <a:cubicBezTo>
                  <a:pt x="165476" y="89610"/>
                  <a:pt x="165106" y="89546"/>
                  <a:pt x="164863" y="89303"/>
                </a:cubicBezTo>
                <a:lnTo>
                  <a:pt x="123306" y="47756"/>
                </a:lnTo>
                <a:cubicBezTo>
                  <a:pt x="118873" y="43334"/>
                  <a:pt x="111668" y="43334"/>
                  <a:pt x="107235" y="47756"/>
                </a:cubicBezTo>
                <a:lnTo>
                  <a:pt x="47746" y="107235"/>
                </a:lnTo>
                <a:cubicBezTo>
                  <a:pt x="45598" y="109383"/>
                  <a:pt x="44413" y="112239"/>
                  <a:pt x="44413" y="115276"/>
                </a:cubicBezTo>
                <a:cubicBezTo>
                  <a:pt x="44413" y="118312"/>
                  <a:pt x="45598" y="121169"/>
                  <a:pt x="47746" y="123316"/>
                </a:cubicBezTo>
                <a:lnTo>
                  <a:pt x="89303" y="164841"/>
                </a:lnTo>
                <a:cubicBezTo>
                  <a:pt x="89546" y="165085"/>
                  <a:pt x="89599" y="165455"/>
                  <a:pt x="89440" y="165741"/>
                </a:cubicBezTo>
                <a:cubicBezTo>
                  <a:pt x="81421" y="179949"/>
                  <a:pt x="75158" y="195046"/>
                  <a:pt x="70831" y="210609"/>
                </a:cubicBezTo>
                <a:cubicBezTo>
                  <a:pt x="70746" y="210926"/>
                  <a:pt x="70439" y="211138"/>
                  <a:pt x="70090" y="211138"/>
                </a:cubicBezTo>
                <a:lnTo>
                  <a:pt x="11363" y="211138"/>
                </a:lnTo>
                <a:cubicBezTo>
                  <a:pt x="5099" y="211138"/>
                  <a:pt x="0" y="216237"/>
                  <a:pt x="0" y="222500"/>
                </a:cubicBezTo>
                <a:lnTo>
                  <a:pt x="0" y="306630"/>
                </a:lnTo>
                <a:cubicBezTo>
                  <a:pt x="0" y="312903"/>
                  <a:pt x="5099" y="317992"/>
                  <a:pt x="11363" y="317992"/>
                </a:cubicBezTo>
                <a:lnTo>
                  <a:pt x="70101" y="317992"/>
                </a:lnTo>
                <a:cubicBezTo>
                  <a:pt x="70439" y="317992"/>
                  <a:pt x="70746" y="318214"/>
                  <a:pt x="70831" y="318521"/>
                </a:cubicBezTo>
                <a:cubicBezTo>
                  <a:pt x="75179" y="334126"/>
                  <a:pt x="81442" y="349223"/>
                  <a:pt x="89440" y="363400"/>
                </a:cubicBezTo>
                <a:cubicBezTo>
                  <a:pt x="89610" y="363686"/>
                  <a:pt x="89546" y="364045"/>
                  <a:pt x="89303" y="364299"/>
                </a:cubicBezTo>
                <a:lnTo>
                  <a:pt x="47756" y="405835"/>
                </a:lnTo>
                <a:cubicBezTo>
                  <a:pt x="45609" y="407983"/>
                  <a:pt x="44424" y="410839"/>
                  <a:pt x="44424" y="413876"/>
                </a:cubicBezTo>
                <a:cubicBezTo>
                  <a:pt x="44424" y="416912"/>
                  <a:pt x="45609" y="419768"/>
                  <a:pt x="47756" y="421905"/>
                </a:cubicBezTo>
                <a:lnTo>
                  <a:pt x="107246" y="481363"/>
                </a:lnTo>
                <a:cubicBezTo>
                  <a:pt x="111679" y="485796"/>
                  <a:pt x="118894" y="485796"/>
                  <a:pt x="123316" y="481363"/>
                </a:cubicBezTo>
                <a:lnTo>
                  <a:pt x="164863" y="439817"/>
                </a:lnTo>
                <a:cubicBezTo>
                  <a:pt x="165106" y="439573"/>
                  <a:pt x="165476" y="439521"/>
                  <a:pt x="165751" y="439679"/>
                </a:cubicBezTo>
                <a:cubicBezTo>
                  <a:pt x="179896" y="447677"/>
                  <a:pt x="194993" y="453941"/>
                  <a:pt x="210630" y="458299"/>
                </a:cubicBezTo>
                <a:cubicBezTo>
                  <a:pt x="210947" y="458384"/>
                  <a:pt x="211159" y="458691"/>
                  <a:pt x="211159" y="459029"/>
                </a:cubicBezTo>
                <a:lnTo>
                  <a:pt x="211159" y="517746"/>
                </a:lnTo>
                <a:cubicBezTo>
                  <a:pt x="211159" y="524010"/>
                  <a:pt x="216258" y="529109"/>
                  <a:pt x="222522" y="529109"/>
                </a:cubicBezTo>
                <a:lnTo>
                  <a:pt x="306640" y="529109"/>
                </a:lnTo>
                <a:cubicBezTo>
                  <a:pt x="312903" y="529109"/>
                  <a:pt x="318003" y="524010"/>
                  <a:pt x="318003" y="517746"/>
                </a:cubicBezTo>
                <a:lnTo>
                  <a:pt x="318003" y="459029"/>
                </a:lnTo>
                <a:cubicBezTo>
                  <a:pt x="318003" y="458691"/>
                  <a:pt x="318225" y="458384"/>
                  <a:pt x="318532" y="458299"/>
                </a:cubicBezTo>
                <a:cubicBezTo>
                  <a:pt x="334169" y="453941"/>
                  <a:pt x="349266" y="447677"/>
                  <a:pt x="363411" y="439679"/>
                </a:cubicBezTo>
                <a:cubicBezTo>
                  <a:pt x="363686" y="439521"/>
                  <a:pt x="364056" y="439573"/>
                  <a:pt x="364310" y="439817"/>
                </a:cubicBezTo>
                <a:lnTo>
                  <a:pt x="405846" y="481363"/>
                </a:lnTo>
                <a:cubicBezTo>
                  <a:pt x="410278" y="485796"/>
                  <a:pt x="417483" y="485796"/>
                  <a:pt x="421916" y="481363"/>
                </a:cubicBezTo>
                <a:lnTo>
                  <a:pt x="481405" y="421916"/>
                </a:lnTo>
                <a:cubicBezTo>
                  <a:pt x="483553" y="419768"/>
                  <a:pt x="484738" y="416912"/>
                  <a:pt x="484738" y="413876"/>
                </a:cubicBezTo>
                <a:cubicBezTo>
                  <a:pt x="484738" y="410839"/>
                  <a:pt x="483553" y="407983"/>
                  <a:pt x="481405" y="405835"/>
                </a:cubicBezTo>
                <a:lnTo>
                  <a:pt x="439870" y="364299"/>
                </a:lnTo>
                <a:cubicBezTo>
                  <a:pt x="439616" y="364045"/>
                  <a:pt x="439563" y="363686"/>
                  <a:pt x="439722" y="363400"/>
                </a:cubicBezTo>
                <a:cubicBezTo>
                  <a:pt x="443731" y="356301"/>
                  <a:pt x="447307" y="348969"/>
                  <a:pt x="450407" y="341468"/>
                </a:cubicBezTo>
                <a:cubicBezTo>
                  <a:pt x="453517" y="333978"/>
                  <a:pt x="456173" y="326308"/>
                  <a:pt x="458331" y="318521"/>
                </a:cubicBezTo>
                <a:cubicBezTo>
                  <a:pt x="458416" y="318214"/>
                  <a:pt x="458723" y="317992"/>
                  <a:pt x="459072" y="317992"/>
                </a:cubicBezTo>
                <a:lnTo>
                  <a:pt x="517789" y="317992"/>
                </a:lnTo>
                <a:cubicBezTo>
                  <a:pt x="524052" y="317992"/>
                  <a:pt x="529151" y="312903"/>
                  <a:pt x="529151" y="306630"/>
                </a:cubicBezTo>
                <a:lnTo>
                  <a:pt x="529151" y="222500"/>
                </a:lnTo>
                <a:cubicBezTo>
                  <a:pt x="529151" y="216237"/>
                  <a:pt x="524052" y="211138"/>
                  <a:pt x="517789" y="211138"/>
                </a:cubicBezTo>
                <a:close/>
                <a:moveTo>
                  <a:pt x="518572" y="306630"/>
                </a:moveTo>
                <a:cubicBezTo>
                  <a:pt x="518572" y="307063"/>
                  <a:pt x="518212" y="307413"/>
                  <a:pt x="517789" y="307413"/>
                </a:cubicBezTo>
                <a:lnTo>
                  <a:pt x="459072" y="307413"/>
                </a:lnTo>
                <a:cubicBezTo>
                  <a:pt x="453994" y="307413"/>
                  <a:pt x="449497" y="310819"/>
                  <a:pt x="448143" y="315696"/>
                </a:cubicBezTo>
                <a:cubicBezTo>
                  <a:pt x="444038" y="330434"/>
                  <a:pt x="438113" y="344738"/>
                  <a:pt x="430507" y="358195"/>
                </a:cubicBezTo>
                <a:cubicBezTo>
                  <a:pt x="428021" y="362596"/>
                  <a:pt x="428793" y="368182"/>
                  <a:pt x="432390" y="371779"/>
                </a:cubicBezTo>
                <a:lnTo>
                  <a:pt x="473926" y="413315"/>
                </a:lnTo>
                <a:cubicBezTo>
                  <a:pt x="474116" y="413505"/>
                  <a:pt x="474158" y="413727"/>
                  <a:pt x="474158" y="413876"/>
                </a:cubicBezTo>
                <a:cubicBezTo>
                  <a:pt x="474158" y="414024"/>
                  <a:pt x="474116" y="414235"/>
                  <a:pt x="473926" y="414426"/>
                </a:cubicBezTo>
                <a:lnTo>
                  <a:pt x="414436" y="473883"/>
                </a:lnTo>
                <a:cubicBezTo>
                  <a:pt x="414129" y="474190"/>
                  <a:pt x="413632" y="474190"/>
                  <a:pt x="413325" y="473883"/>
                </a:cubicBezTo>
                <a:lnTo>
                  <a:pt x="371790" y="432337"/>
                </a:lnTo>
                <a:cubicBezTo>
                  <a:pt x="368193" y="428740"/>
                  <a:pt x="362607" y="427978"/>
                  <a:pt x="358195" y="430464"/>
                </a:cubicBezTo>
                <a:cubicBezTo>
                  <a:pt x="344812" y="438050"/>
                  <a:pt x="330508" y="443985"/>
                  <a:pt x="315696" y="448101"/>
                </a:cubicBezTo>
                <a:cubicBezTo>
                  <a:pt x="310830" y="449455"/>
                  <a:pt x="307423" y="453951"/>
                  <a:pt x="307423" y="459029"/>
                </a:cubicBezTo>
                <a:lnTo>
                  <a:pt x="307423" y="517746"/>
                </a:lnTo>
                <a:cubicBezTo>
                  <a:pt x="307423" y="518180"/>
                  <a:pt x="307074" y="518529"/>
                  <a:pt x="306640" y="518529"/>
                </a:cubicBezTo>
                <a:lnTo>
                  <a:pt x="222522" y="518529"/>
                </a:lnTo>
                <a:cubicBezTo>
                  <a:pt x="222088" y="518529"/>
                  <a:pt x="221739" y="518180"/>
                  <a:pt x="221739" y="517746"/>
                </a:cubicBezTo>
                <a:lnTo>
                  <a:pt x="221739" y="459029"/>
                </a:lnTo>
                <a:cubicBezTo>
                  <a:pt x="221739" y="453951"/>
                  <a:pt x="218343" y="449455"/>
                  <a:pt x="213465" y="448101"/>
                </a:cubicBezTo>
                <a:cubicBezTo>
                  <a:pt x="198654" y="443985"/>
                  <a:pt x="184361" y="438050"/>
                  <a:pt x="170967" y="430464"/>
                </a:cubicBezTo>
                <a:cubicBezTo>
                  <a:pt x="169243" y="429491"/>
                  <a:pt x="167328" y="429015"/>
                  <a:pt x="165423" y="429015"/>
                </a:cubicBezTo>
                <a:cubicBezTo>
                  <a:pt x="162482" y="429015"/>
                  <a:pt x="159562" y="430158"/>
                  <a:pt x="157372" y="432337"/>
                </a:cubicBezTo>
                <a:lnTo>
                  <a:pt x="115836" y="473883"/>
                </a:lnTo>
                <a:cubicBezTo>
                  <a:pt x="115530" y="474190"/>
                  <a:pt x="115032" y="474190"/>
                  <a:pt x="114726" y="473883"/>
                </a:cubicBezTo>
                <a:lnTo>
                  <a:pt x="55236" y="414426"/>
                </a:lnTo>
                <a:cubicBezTo>
                  <a:pt x="55046" y="414235"/>
                  <a:pt x="55004" y="414024"/>
                  <a:pt x="55004" y="413876"/>
                </a:cubicBezTo>
                <a:cubicBezTo>
                  <a:pt x="55004" y="413727"/>
                  <a:pt x="55046" y="413505"/>
                  <a:pt x="55236" y="413315"/>
                </a:cubicBezTo>
                <a:lnTo>
                  <a:pt x="96783" y="371779"/>
                </a:lnTo>
                <a:cubicBezTo>
                  <a:pt x="100369" y="368182"/>
                  <a:pt x="101141" y="362596"/>
                  <a:pt x="98655" y="358195"/>
                </a:cubicBezTo>
                <a:cubicBezTo>
                  <a:pt x="91070" y="344759"/>
                  <a:pt x="85145" y="330466"/>
                  <a:pt x="81029" y="315686"/>
                </a:cubicBezTo>
                <a:cubicBezTo>
                  <a:pt x="79675" y="310819"/>
                  <a:pt x="75179" y="307413"/>
                  <a:pt x="70101" y="307413"/>
                </a:cubicBezTo>
                <a:lnTo>
                  <a:pt x="11363" y="307413"/>
                </a:lnTo>
                <a:cubicBezTo>
                  <a:pt x="10939" y="307413"/>
                  <a:pt x="10580" y="307063"/>
                  <a:pt x="10580" y="306630"/>
                </a:cubicBezTo>
                <a:lnTo>
                  <a:pt x="10580" y="222500"/>
                </a:lnTo>
                <a:cubicBezTo>
                  <a:pt x="10580" y="222067"/>
                  <a:pt x="10939" y="221718"/>
                  <a:pt x="11363" y="221718"/>
                </a:cubicBezTo>
                <a:lnTo>
                  <a:pt x="70090" y="221718"/>
                </a:lnTo>
                <a:cubicBezTo>
                  <a:pt x="75179" y="221718"/>
                  <a:pt x="79675" y="218311"/>
                  <a:pt x="81019" y="213444"/>
                </a:cubicBezTo>
                <a:cubicBezTo>
                  <a:pt x="85113" y="198707"/>
                  <a:pt x="91048" y="184414"/>
                  <a:pt x="98655" y="170946"/>
                </a:cubicBezTo>
                <a:cubicBezTo>
                  <a:pt x="101141" y="166534"/>
                  <a:pt x="100369" y="160948"/>
                  <a:pt x="96783" y="157362"/>
                </a:cubicBezTo>
                <a:lnTo>
                  <a:pt x="55226" y="115826"/>
                </a:lnTo>
                <a:cubicBezTo>
                  <a:pt x="55035" y="115635"/>
                  <a:pt x="54993" y="115424"/>
                  <a:pt x="54993" y="115276"/>
                </a:cubicBezTo>
                <a:cubicBezTo>
                  <a:pt x="54993" y="115128"/>
                  <a:pt x="55035" y="114916"/>
                  <a:pt x="55226" y="114726"/>
                </a:cubicBezTo>
                <a:lnTo>
                  <a:pt x="114715" y="55236"/>
                </a:lnTo>
                <a:cubicBezTo>
                  <a:pt x="115022" y="54940"/>
                  <a:pt x="115519" y="54940"/>
                  <a:pt x="115826" y="55236"/>
                </a:cubicBezTo>
                <a:lnTo>
                  <a:pt x="157383" y="96783"/>
                </a:lnTo>
                <a:cubicBezTo>
                  <a:pt x="160980" y="100380"/>
                  <a:pt x="166566" y="101152"/>
                  <a:pt x="170967" y="98655"/>
                </a:cubicBezTo>
                <a:cubicBezTo>
                  <a:pt x="184403" y="91048"/>
                  <a:pt x="198707" y="85113"/>
                  <a:pt x="213465" y="81019"/>
                </a:cubicBezTo>
                <a:cubicBezTo>
                  <a:pt x="218332" y="79665"/>
                  <a:pt x="221739" y="75168"/>
                  <a:pt x="221739" y="70090"/>
                </a:cubicBezTo>
                <a:lnTo>
                  <a:pt x="221739" y="11363"/>
                </a:lnTo>
                <a:cubicBezTo>
                  <a:pt x="221739" y="10929"/>
                  <a:pt x="222088" y="10580"/>
                  <a:pt x="222522" y="10580"/>
                </a:cubicBezTo>
                <a:lnTo>
                  <a:pt x="306630" y="10580"/>
                </a:lnTo>
                <a:cubicBezTo>
                  <a:pt x="307063" y="10580"/>
                  <a:pt x="307413" y="10929"/>
                  <a:pt x="307413" y="11363"/>
                </a:cubicBezTo>
                <a:lnTo>
                  <a:pt x="307413" y="70090"/>
                </a:lnTo>
                <a:cubicBezTo>
                  <a:pt x="307413" y="75168"/>
                  <a:pt x="310819" y="79665"/>
                  <a:pt x="315686" y="81019"/>
                </a:cubicBezTo>
                <a:cubicBezTo>
                  <a:pt x="330444" y="85113"/>
                  <a:pt x="344738" y="91048"/>
                  <a:pt x="358184" y="98645"/>
                </a:cubicBezTo>
                <a:cubicBezTo>
                  <a:pt x="362596" y="101141"/>
                  <a:pt x="368171" y="100369"/>
                  <a:pt x="371769" y="96772"/>
                </a:cubicBezTo>
                <a:lnTo>
                  <a:pt x="413325" y="55236"/>
                </a:lnTo>
                <a:cubicBezTo>
                  <a:pt x="413632" y="54940"/>
                  <a:pt x="414129" y="54940"/>
                  <a:pt x="414436" y="55236"/>
                </a:cubicBezTo>
                <a:lnTo>
                  <a:pt x="473915" y="114704"/>
                </a:lnTo>
                <a:cubicBezTo>
                  <a:pt x="474105" y="114895"/>
                  <a:pt x="474148" y="115117"/>
                  <a:pt x="474148" y="115265"/>
                </a:cubicBezTo>
                <a:cubicBezTo>
                  <a:pt x="474148" y="115413"/>
                  <a:pt x="474105" y="115625"/>
                  <a:pt x="473915" y="115815"/>
                </a:cubicBezTo>
                <a:lnTo>
                  <a:pt x="432369" y="157362"/>
                </a:lnTo>
                <a:cubicBezTo>
                  <a:pt x="428782" y="160948"/>
                  <a:pt x="428010" y="166534"/>
                  <a:pt x="430496" y="170946"/>
                </a:cubicBezTo>
                <a:cubicBezTo>
                  <a:pt x="438082" y="184350"/>
                  <a:pt x="444006" y="198654"/>
                  <a:pt x="448122" y="213444"/>
                </a:cubicBezTo>
                <a:cubicBezTo>
                  <a:pt x="449476" y="218321"/>
                  <a:pt x="453972" y="221718"/>
                  <a:pt x="459051" y="221718"/>
                </a:cubicBezTo>
                <a:lnTo>
                  <a:pt x="517789" y="221718"/>
                </a:lnTo>
                <a:cubicBezTo>
                  <a:pt x="518212" y="221718"/>
                  <a:pt x="518572" y="222067"/>
                  <a:pt x="518572" y="222500"/>
                </a:cubicBezTo>
                <a:lnTo>
                  <a:pt x="518572" y="306630"/>
                </a:lnTo>
                <a:close/>
                <a:moveTo>
                  <a:pt x="264576" y="149437"/>
                </a:moveTo>
                <a:cubicBezTo>
                  <a:pt x="201098" y="149437"/>
                  <a:pt x="149459" y="201077"/>
                  <a:pt x="149459" y="264554"/>
                </a:cubicBezTo>
                <a:cubicBezTo>
                  <a:pt x="149459" y="328032"/>
                  <a:pt x="201098" y="379672"/>
                  <a:pt x="264576" y="379672"/>
                </a:cubicBezTo>
                <a:cubicBezTo>
                  <a:pt x="328053" y="379672"/>
                  <a:pt x="379693" y="328032"/>
                  <a:pt x="379693" y="264554"/>
                </a:cubicBezTo>
                <a:cubicBezTo>
                  <a:pt x="379693" y="201077"/>
                  <a:pt x="328053" y="149437"/>
                  <a:pt x="264576" y="149437"/>
                </a:cubicBezTo>
                <a:close/>
                <a:moveTo>
                  <a:pt x="264576" y="369092"/>
                </a:moveTo>
                <a:cubicBezTo>
                  <a:pt x="206927" y="369092"/>
                  <a:pt x="160038" y="322203"/>
                  <a:pt x="160038" y="264554"/>
                </a:cubicBezTo>
                <a:cubicBezTo>
                  <a:pt x="160038" y="206906"/>
                  <a:pt x="206927" y="160017"/>
                  <a:pt x="264576" y="160017"/>
                </a:cubicBezTo>
                <a:cubicBezTo>
                  <a:pt x="322224" y="160017"/>
                  <a:pt x="369113" y="206906"/>
                  <a:pt x="369113" y="264554"/>
                </a:cubicBezTo>
                <a:cubicBezTo>
                  <a:pt x="369113" y="322203"/>
                  <a:pt x="322224" y="369092"/>
                  <a:pt x="264576" y="369092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41" name="Google Shape;841;p18"/>
          <p:cNvGrpSpPr/>
          <p:nvPr/>
        </p:nvGrpSpPr>
        <p:grpSpPr>
          <a:xfrm>
            <a:off x="9064675" y="3674745"/>
            <a:ext cx="153447" cy="1873793"/>
            <a:chOff x="0" y="0"/>
            <a:chExt cx="204596" cy="2498391"/>
          </a:xfrm>
        </p:grpSpPr>
        <p:cxnSp>
          <p:nvCxnSpPr>
            <p:cNvPr id="842" name="Google Shape;842;p18"/>
            <p:cNvCxnSpPr/>
            <p:nvPr/>
          </p:nvCxnSpPr>
          <p:spPr>
            <a:xfrm rot="5400000">
              <a:off x="-1069304" y="1326789"/>
              <a:ext cx="2343204" cy="0"/>
            </a:xfrm>
            <a:prstGeom prst="straightConnector1">
              <a:avLst/>
            </a:prstGeom>
            <a:noFill/>
            <a:ln cap="flat" cmpd="sng" w="25400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843" name="Google Shape;843;p18"/>
            <p:cNvSpPr/>
            <p:nvPr/>
          </p:nvSpPr>
          <p:spPr>
            <a:xfrm>
              <a:off x="0" y="0"/>
              <a:ext cx="204596" cy="204596"/>
            </a:xfrm>
            <a:custGeom>
              <a:rect b="b" l="l" r="r" t="t"/>
              <a:pathLst>
                <a:path extrusionOk="0"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4" name="Google Shape;844;p18"/>
          <p:cNvGrpSpPr/>
          <p:nvPr/>
        </p:nvGrpSpPr>
        <p:grpSpPr>
          <a:xfrm>
            <a:off x="1709050" y="2164026"/>
            <a:ext cx="3628000" cy="6350511"/>
            <a:chOff x="-4" y="-879683"/>
            <a:chExt cx="3287721" cy="7936154"/>
          </a:xfrm>
        </p:grpSpPr>
        <p:sp>
          <p:nvSpPr>
            <p:cNvPr id="845" name="Google Shape;845;p18"/>
            <p:cNvSpPr txBox="1"/>
            <p:nvPr/>
          </p:nvSpPr>
          <p:spPr>
            <a:xfrm>
              <a:off x="-4" y="-879683"/>
              <a:ext cx="3271200" cy="48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latin typeface="Cabin"/>
                  <a:ea typeface="Cabin"/>
                  <a:cs typeface="Cabin"/>
                  <a:sym typeface="Cabin"/>
                </a:rPr>
                <a:t>Sign up for tests</a:t>
              </a:r>
              <a:endParaRPr b="1"/>
            </a:p>
          </p:txBody>
        </p:sp>
        <p:sp>
          <p:nvSpPr>
            <p:cNvPr id="846" name="Google Shape;846;p18"/>
            <p:cNvSpPr txBox="1"/>
            <p:nvPr/>
          </p:nvSpPr>
          <p:spPr>
            <a:xfrm>
              <a:off x="16517" y="-157028"/>
              <a:ext cx="3271200" cy="721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latin typeface="Cabin"/>
                  <a:ea typeface="Cabin"/>
                  <a:cs typeface="Cabin"/>
                  <a:sym typeface="Cabin"/>
                </a:rPr>
                <a:t>By December 16th at no cost to the student or family </a:t>
              </a:r>
              <a:endParaRPr b="1">
                <a:latin typeface="Cabin"/>
                <a:ea typeface="Cabin"/>
                <a:cs typeface="Cabin"/>
                <a:sym typeface="Cabin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 u="sng">
                  <a:solidFill>
                    <a:schemeClr val="hlink"/>
                  </a:solidFill>
                  <a:latin typeface="Cabin"/>
                  <a:ea typeface="Cabin"/>
                  <a:cs typeface="Cabin"/>
                  <a:sym typeface="Cabin"/>
                  <a:hlinkClick r:id="rId3"/>
                </a:rPr>
                <a:t>SoBL Survey</a:t>
              </a:r>
              <a:endParaRPr b="1" sz="1800">
                <a:latin typeface="Cabin"/>
                <a:ea typeface="Cabin"/>
                <a:cs typeface="Cabin"/>
                <a:sym typeface="Cabin"/>
              </a:endParaRPr>
            </a:p>
            <a:p>
              <a:pPr indent="-381000" lvl="0" marL="45720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ts val="2400"/>
                <a:buFont typeface="Cabin"/>
                <a:buChar char="●"/>
              </a:pPr>
              <a:r>
                <a:rPr lang="en-US" sz="2400">
                  <a:latin typeface="Cabin"/>
                  <a:ea typeface="Cabin"/>
                  <a:cs typeface="Cabin"/>
                  <a:sym typeface="Cabin"/>
                </a:rPr>
                <a:t>Parents/Guardians of Juniors and Seniors must complete the SoBL survey so we can order the correct tests. Please select all tests that apply</a:t>
              </a:r>
              <a:endParaRPr sz="2000"/>
            </a:p>
          </p:txBody>
        </p:sp>
      </p:grpSp>
      <p:sp>
        <p:nvSpPr>
          <p:cNvPr id="847" name="Google Shape;847;p18"/>
          <p:cNvSpPr txBox="1"/>
          <p:nvPr/>
        </p:nvSpPr>
        <p:spPr>
          <a:xfrm>
            <a:off x="1028700" y="1009650"/>
            <a:ext cx="102789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Timeline of Events</a:t>
            </a:r>
            <a:endParaRPr/>
          </a:p>
        </p:txBody>
      </p:sp>
      <p:grpSp>
        <p:nvGrpSpPr>
          <p:cNvPr id="848" name="Google Shape;848;p18"/>
          <p:cNvGrpSpPr/>
          <p:nvPr/>
        </p:nvGrpSpPr>
        <p:grpSpPr>
          <a:xfrm>
            <a:off x="5319300" y="7040575"/>
            <a:ext cx="5110818" cy="3132225"/>
            <a:chOff x="-1" y="-986550"/>
            <a:chExt cx="3357300" cy="4176300"/>
          </a:xfrm>
        </p:grpSpPr>
        <p:sp>
          <p:nvSpPr>
            <p:cNvPr id="849" name="Google Shape;849;p18"/>
            <p:cNvSpPr txBox="1"/>
            <p:nvPr/>
          </p:nvSpPr>
          <p:spPr>
            <a:xfrm>
              <a:off x="0" y="-986550"/>
              <a:ext cx="32712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latin typeface="Cabin"/>
                  <a:ea typeface="Cabin"/>
                  <a:cs typeface="Cabin"/>
                  <a:sym typeface="Cabin"/>
                </a:rPr>
                <a:t>First Window</a:t>
              </a:r>
              <a:endParaRPr b="1"/>
            </a:p>
          </p:txBody>
        </p:sp>
        <p:sp>
          <p:nvSpPr>
            <p:cNvPr id="850" name="Google Shape;850;p18"/>
            <p:cNvSpPr txBox="1"/>
            <p:nvPr/>
          </p:nvSpPr>
          <p:spPr>
            <a:xfrm>
              <a:off x="-1" y="-473550"/>
              <a:ext cx="3357300" cy="366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00">
                  <a:latin typeface="Cabin"/>
                  <a:ea typeface="Cabin"/>
                  <a:cs typeface="Cabin"/>
                  <a:sym typeface="Cabin"/>
                </a:rPr>
                <a:t>Early-Middle of  January (Exact Dates TBD)</a:t>
              </a:r>
              <a:endParaRPr b="1" sz="2100">
                <a:latin typeface="Cabin"/>
                <a:ea typeface="Cabin"/>
                <a:cs typeface="Cabin"/>
                <a:sym typeface="Cabin"/>
              </a:endParaRPr>
            </a:p>
            <a:p>
              <a:pPr indent="-361950" lvl="0" marL="45720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ts val="2100"/>
                <a:buFont typeface="Cabin"/>
                <a:buChar char="●"/>
              </a:pPr>
              <a:r>
                <a:rPr lang="en-US" sz="2100">
                  <a:latin typeface="Cabin"/>
                  <a:ea typeface="Cabin"/>
                  <a:cs typeface="Cabin"/>
                  <a:sym typeface="Cabin"/>
                </a:rPr>
                <a:t>All Seniors</a:t>
              </a:r>
              <a:endParaRPr sz="2100">
                <a:latin typeface="Cabin"/>
                <a:ea typeface="Cabin"/>
                <a:cs typeface="Cabin"/>
                <a:sym typeface="Cabin"/>
              </a:endParaRPr>
            </a:p>
            <a:p>
              <a:pPr indent="-361950" lvl="1" marL="91440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ts val="2100"/>
                <a:buFont typeface="Cabin"/>
                <a:buChar char="○"/>
              </a:pPr>
              <a:r>
                <a:rPr lang="en-US" sz="2100">
                  <a:latin typeface="Cabin"/>
                  <a:ea typeface="Cabin"/>
                  <a:cs typeface="Cabin"/>
                  <a:sym typeface="Cabin"/>
                </a:rPr>
                <a:t>Seniors may assess multiple languages</a:t>
              </a:r>
              <a:endParaRPr sz="2100">
                <a:latin typeface="Cabin"/>
                <a:ea typeface="Cabin"/>
                <a:cs typeface="Cabin"/>
                <a:sym typeface="Cabin"/>
              </a:endParaRPr>
            </a:p>
            <a:p>
              <a:pPr indent="-361950" lvl="0" marL="45720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ts val="2100"/>
                <a:buFont typeface="Cabin"/>
                <a:buChar char="●"/>
              </a:pPr>
              <a:r>
                <a:rPr lang="en-US" sz="2100">
                  <a:latin typeface="Cabin"/>
                  <a:ea typeface="Cabin"/>
                  <a:cs typeface="Cabin"/>
                  <a:sym typeface="Cabin"/>
                </a:rPr>
                <a:t>Juniors with </a:t>
              </a:r>
              <a:r>
                <a:rPr lang="en-US" sz="2100">
                  <a:latin typeface="Cabin"/>
                  <a:ea typeface="Cabin"/>
                  <a:cs typeface="Cabin"/>
                  <a:sym typeface="Cabin"/>
                </a:rPr>
                <a:t>languages</a:t>
              </a:r>
              <a:r>
                <a:rPr lang="en-US" sz="2100">
                  <a:latin typeface="Cabin"/>
                  <a:ea typeface="Cabin"/>
                  <a:cs typeface="Cabin"/>
                  <a:sym typeface="Cabin"/>
                </a:rPr>
                <a:t> outside of Buena coursework</a:t>
              </a:r>
              <a:endParaRPr sz="2100">
                <a:latin typeface="Cabin"/>
                <a:ea typeface="Cabin"/>
                <a:cs typeface="Cabin"/>
                <a:sym typeface="Cabin"/>
              </a:endParaRPr>
            </a:p>
          </p:txBody>
        </p:sp>
      </p:grpSp>
      <p:grpSp>
        <p:nvGrpSpPr>
          <p:cNvPr id="851" name="Google Shape;851;p18"/>
          <p:cNvGrpSpPr/>
          <p:nvPr/>
        </p:nvGrpSpPr>
        <p:grpSpPr>
          <a:xfrm>
            <a:off x="13439600" y="6950849"/>
            <a:ext cx="4848546" cy="738580"/>
            <a:chOff x="-203" y="-730250"/>
            <a:chExt cx="3271403" cy="806398"/>
          </a:xfrm>
        </p:grpSpPr>
        <p:sp>
          <p:nvSpPr>
            <p:cNvPr id="852" name="Google Shape;852;p18"/>
            <p:cNvSpPr txBox="1"/>
            <p:nvPr/>
          </p:nvSpPr>
          <p:spPr>
            <a:xfrm>
              <a:off x="0" y="-730250"/>
              <a:ext cx="3271200" cy="23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</p:txBody>
        </p:sp>
        <p:sp>
          <p:nvSpPr>
            <p:cNvPr id="853" name="Google Shape;853;p18"/>
            <p:cNvSpPr txBox="1"/>
            <p:nvPr/>
          </p:nvSpPr>
          <p:spPr>
            <a:xfrm>
              <a:off x="-203" y="-310252"/>
              <a:ext cx="3271200" cy="38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45720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00">
                <a:latin typeface="Cabin"/>
                <a:ea typeface="Cabin"/>
                <a:cs typeface="Cabin"/>
                <a:sym typeface="Cabin"/>
              </a:endParaRPr>
            </a:p>
          </p:txBody>
        </p:sp>
      </p:grpSp>
      <p:grpSp>
        <p:nvGrpSpPr>
          <p:cNvPr id="854" name="Google Shape;854;p18"/>
          <p:cNvGrpSpPr/>
          <p:nvPr/>
        </p:nvGrpSpPr>
        <p:grpSpPr>
          <a:xfrm>
            <a:off x="9064675" y="2164039"/>
            <a:ext cx="6675992" cy="3508570"/>
            <a:chOff x="-4299" y="-558895"/>
            <a:chExt cx="5058719" cy="3024108"/>
          </a:xfrm>
        </p:grpSpPr>
        <p:sp>
          <p:nvSpPr>
            <p:cNvPr id="855" name="Google Shape;855;p18"/>
            <p:cNvSpPr txBox="1"/>
            <p:nvPr/>
          </p:nvSpPr>
          <p:spPr>
            <a:xfrm>
              <a:off x="20" y="-558895"/>
              <a:ext cx="5054400" cy="3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latin typeface="Cabin"/>
                  <a:ea typeface="Cabin"/>
                  <a:cs typeface="Cabin"/>
                  <a:sym typeface="Cabin"/>
                </a:rPr>
                <a:t>Reassessment / Make up</a:t>
              </a:r>
              <a:endParaRPr b="1"/>
            </a:p>
          </p:txBody>
        </p:sp>
        <p:sp>
          <p:nvSpPr>
            <p:cNvPr id="856" name="Google Shape;856;p18"/>
            <p:cNvSpPr txBox="1"/>
            <p:nvPr/>
          </p:nvSpPr>
          <p:spPr>
            <a:xfrm>
              <a:off x="-4299" y="-128588"/>
              <a:ext cx="3750600" cy="259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00">
                  <a:latin typeface="Cabin"/>
                  <a:ea typeface="Cabin"/>
                  <a:cs typeface="Cabin"/>
                  <a:sym typeface="Cabin"/>
                </a:rPr>
                <a:t>Middle-End of January (Exact dates TBD)</a:t>
              </a:r>
              <a:endParaRPr b="1" sz="2300">
                <a:latin typeface="Cabin"/>
                <a:ea typeface="Cabin"/>
                <a:cs typeface="Cabin"/>
                <a:sym typeface="Cabin"/>
              </a:endParaRPr>
            </a:p>
            <a:p>
              <a:pPr indent="-374650" lvl="0" marL="45720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ts val="2300"/>
                <a:buFont typeface="Cabin"/>
                <a:buChar char="●"/>
              </a:pPr>
              <a:r>
                <a:rPr lang="en-US" sz="2300">
                  <a:latin typeface="Cabin"/>
                  <a:ea typeface="Cabin"/>
                  <a:cs typeface="Cabin"/>
                  <a:sym typeface="Cabin"/>
                </a:rPr>
                <a:t>Students who were absent for the original administration</a:t>
              </a:r>
              <a:endParaRPr sz="2300">
                <a:latin typeface="Cabin"/>
                <a:ea typeface="Cabin"/>
                <a:cs typeface="Cabin"/>
                <a:sym typeface="Cabin"/>
              </a:endParaRPr>
            </a:p>
            <a:p>
              <a:pPr indent="-374650" lvl="0" marL="45720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ts val="2300"/>
                <a:buFont typeface="Cabin"/>
                <a:buChar char="●"/>
              </a:pPr>
              <a:r>
                <a:rPr lang="en-US" sz="2300">
                  <a:latin typeface="Cabin"/>
                  <a:ea typeface="Cabin"/>
                  <a:cs typeface="Cabin"/>
                  <a:sym typeface="Cabin"/>
                </a:rPr>
                <a:t>Students who scored a 4 on one section and a 5+ on the others</a:t>
              </a:r>
              <a:endParaRPr sz="1900"/>
            </a:p>
          </p:txBody>
        </p:sp>
      </p:grpSp>
      <p:grpSp>
        <p:nvGrpSpPr>
          <p:cNvPr id="857" name="Google Shape;857;p18"/>
          <p:cNvGrpSpPr/>
          <p:nvPr/>
        </p:nvGrpSpPr>
        <p:grpSpPr>
          <a:xfrm>
            <a:off x="1651384" y="3674745"/>
            <a:ext cx="153447" cy="1873793"/>
            <a:chOff x="0" y="0"/>
            <a:chExt cx="204596" cy="2498391"/>
          </a:xfrm>
        </p:grpSpPr>
        <p:cxnSp>
          <p:nvCxnSpPr>
            <p:cNvPr id="858" name="Google Shape;858;p18"/>
            <p:cNvCxnSpPr/>
            <p:nvPr/>
          </p:nvCxnSpPr>
          <p:spPr>
            <a:xfrm rot="5400000">
              <a:off x="-1069304" y="1326789"/>
              <a:ext cx="2343204" cy="0"/>
            </a:xfrm>
            <a:prstGeom prst="straightConnector1">
              <a:avLst/>
            </a:prstGeom>
            <a:noFill/>
            <a:ln cap="flat" cmpd="sng" w="25400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859" name="Google Shape;859;p18"/>
            <p:cNvSpPr/>
            <p:nvPr/>
          </p:nvSpPr>
          <p:spPr>
            <a:xfrm>
              <a:off x="0" y="0"/>
              <a:ext cx="204596" cy="204596"/>
            </a:xfrm>
            <a:custGeom>
              <a:rect b="b" l="l" r="r" t="t"/>
              <a:pathLst>
                <a:path extrusionOk="0"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0" name="Google Shape;860;p18"/>
          <p:cNvGrpSpPr/>
          <p:nvPr/>
        </p:nvGrpSpPr>
        <p:grpSpPr>
          <a:xfrm rot="10789948">
            <a:off x="5261471" y="7040805"/>
            <a:ext cx="153447" cy="1873793"/>
            <a:chOff x="0" y="0"/>
            <a:chExt cx="204596" cy="2498391"/>
          </a:xfrm>
        </p:grpSpPr>
        <p:cxnSp>
          <p:nvCxnSpPr>
            <p:cNvPr id="861" name="Google Shape;861;p18"/>
            <p:cNvCxnSpPr/>
            <p:nvPr/>
          </p:nvCxnSpPr>
          <p:spPr>
            <a:xfrm rot="5400000">
              <a:off x="-1069304" y="1326789"/>
              <a:ext cx="2343204" cy="0"/>
            </a:xfrm>
            <a:prstGeom prst="straightConnector1">
              <a:avLst/>
            </a:prstGeom>
            <a:noFill/>
            <a:ln cap="flat" cmpd="sng" w="25400">
              <a:solidFill>
                <a:srgbClr val="FE2E6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862" name="Google Shape;862;p18"/>
            <p:cNvSpPr/>
            <p:nvPr/>
          </p:nvSpPr>
          <p:spPr>
            <a:xfrm>
              <a:off x="0" y="0"/>
              <a:ext cx="204596" cy="204596"/>
            </a:xfrm>
            <a:custGeom>
              <a:rect b="b" l="l" r="r" t="t"/>
              <a:pathLst>
                <a:path extrusionOk="0"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3" name="Google Shape;863;p18"/>
          <p:cNvGrpSpPr/>
          <p:nvPr/>
        </p:nvGrpSpPr>
        <p:grpSpPr>
          <a:xfrm rot="10789948">
            <a:off x="13283702" y="7040805"/>
            <a:ext cx="153447" cy="1873793"/>
            <a:chOff x="0" y="0"/>
            <a:chExt cx="204596" cy="2498391"/>
          </a:xfrm>
        </p:grpSpPr>
        <p:cxnSp>
          <p:nvCxnSpPr>
            <p:cNvPr id="864" name="Google Shape;864;p18"/>
            <p:cNvCxnSpPr/>
            <p:nvPr/>
          </p:nvCxnSpPr>
          <p:spPr>
            <a:xfrm rot="5400000">
              <a:off x="-1069304" y="1326789"/>
              <a:ext cx="2343204" cy="0"/>
            </a:xfrm>
            <a:prstGeom prst="straightConnector1">
              <a:avLst/>
            </a:prstGeom>
            <a:noFill/>
            <a:ln cap="flat" cmpd="sng" w="25400">
              <a:solidFill>
                <a:srgbClr val="FE2E6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865" name="Google Shape;865;p18"/>
            <p:cNvSpPr/>
            <p:nvPr/>
          </p:nvSpPr>
          <p:spPr>
            <a:xfrm>
              <a:off x="0" y="0"/>
              <a:ext cx="204596" cy="204596"/>
            </a:xfrm>
            <a:custGeom>
              <a:rect b="b" l="l" r="r" t="t"/>
              <a:pathLst>
                <a:path extrusionOk="0"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6" name="Google Shape;866;p18"/>
          <p:cNvGrpSpPr/>
          <p:nvPr/>
        </p:nvGrpSpPr>
        <p:grpSpPr>
          <a:xfrm>
            <a:off x="-2" y="9256772"/>
            <a:ext cx="972427" cy="1030224"/>
            <a:chOff x="17316348" y="9256622"/>
            <a:chExt cx="972427" cy="1030224"/>
          </a:xfrm>
        </p:grpSpPr>
        <p:sp>
          <p:nvSpPr>
            <p:cNvPr id="867" name="Google Shape;867;p18"/>
            <p:cNvSpPr/>
            <p:nvPr/>
          </p:nvSpPr>
          <p:spPr>
            <a:xfrm>
              <a:off x="17316348" y="9256622"/>
              <a:ext cx="972312" cy="1030224"/>
            </a:xfrm>
            <a:custGeom>
              <a:rect b="b" l="l" r="r" t="t"/>
              <a:pathLst>
                <a:path extrusionOk="0" h="812800" w="7366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868" name="Google Shape;868;p18"/>
            <p:cNvSpPr txBox="1"/>
            <p:nvPr/>
          </p:nvSpPr>
          <p:spPr>
            <a:xfrm>
              <a:off x="17316475" y="9384600"/>
              <a:ext cx="9723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 u="sng">
                  <a:solidFill>
                    <a:schemeClr val="dk2"/>
                  </a:solidFill>
                  <a:latin typeface="Cabin"/>
                  <a:ea typeface="Cabin"/>
                  <a:cs typeface="Cabin"/>
                  <a:sym typeface="Cabin"/>
                  <a:hlinkClick action="ppaction://hlinksldjump"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ToC</a:t>
              </a:r>
              <a:endParaRPr>
                <a:solidFill>
                  <a:schemeClr val="dk2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ue Yellow and Pink Geometric Opportunity Roadmap Presentation">
  <a:themeElements>
    <a:clrScheme name="Office">
      <a:dk1>
        <a:srgbClr val="282D6C"/>
      </a:dk1>
      <a:lt1>
        <a:srgbClr val="FEF6E0"/>
      </a:lt1>
      <a:dk2>
        <a:srgbClr val="FEBC1D"/>
      </a:dk2>
      <a:lt2>
        <a:srgbClr val="00B1D2"/>
      </a:lt2>
      <a:accent1>
        <a:srgbClr val="282D6C"/>
      </a:accent1>
      <a:accent2>
        <a:srgbClr val="185897"/>
      </a:accent2>
      <a:accent3>
        <a:srgbClr val="FE2E60"/>
      </a:accent3>
      <a:accent4>
        <a:srgbClr val="25003C"/>
      </a:accent4>
      <a:accent5>
        <a:srgbClr val="351B65"/>
      </a:accent5>
      <a:accent6>
        <a:srgbClr val="185897"/>
      </a:accent6>
      <a:hlink>
        <a:srgbClr val="0084B9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